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60" r:id="rId3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8AC87-B215-1046-A439-31005B9DA839}" type="datetimeFigureOut">
              <a:rPr lang="de-DE" smtClean="0"/>
              <a:t>10.06.15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B489-942A-1F43-97D1-E62ACBA43D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858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52D29-1DCA-404F-BECC-C43AF57890E8}" type="datetimeFigureOut">
              <a:rPr lang="de-DE" smtClean="0"/>
              <a:t>10.06.15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1A1B5-A013-D24F-B8BD-DF0C568D15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2316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24252"/>
            <a:ext cx="543567" cy="659722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00254" y="1923339"/>
            <a:ext cx="7772400" cy="1470025"/>
          </a:xfrm>
        </p:spPr>
        <p:txBody>
          <a:bodyPr>
            <a:noAutofit/>
          </a:bodyPr>
          <a:lstStyle>
            <a:lvl1pPr>
              <a:defRPr sz="4800" b="1" i="0" baseline="0">
                <a:solidFill>
                  <a:srgbClr val="E46C0A"/>
                </a:solidFill>
                <a:latin typeface="Helvetica"/>
                <a:cs typeface="Helvetica"/>
              </a:defRPr>
            </a:lvl1pPr>
          </a:lstStyle>
          <a:p>
            <a:r>
              <a:rPr lang="de-AT" dirty="0" smtClean="0"/>
              <a:t>Führungsaufgabe: Veränderung gestalten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92137" y="3748143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000" baseline="0">
                <a:solidFill>
                  <a:srgbClr val="E46C0A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Konzepte und Praxishinweise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496672" y="5605302"/>
            <a:ext cx="5811850" cy="365125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r>
              <a:rPr lang="de-DE" dirty="0" smtClean="0"/>
              <a:t>Copyright © Prof. (FH) Dr. </a:t>
            </a:r>
            <a:r>
              <a:rPr lang="de-DE" dirty="0" err="1" smtClean="0"/>
              <a:t>Gölzner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>
            <a:lvl1pPr algn="ctr">
              <a:defRPr sz="1600"/>
            </a:lvl1pPr>
          </a:lstStyle>
          <a:p>
            <a:pPr algn="r"/>
            <a:fld id="{55425735-B3EF-B041-9057-26081A2A618E}" type="slidenum">
              <a:rPr lang="de-DE" smtClean="0"/>
              <a:pPr algn="r"/>
              <a:t>‹Nr.›</a:t>
            </a:fld>
            <a:endParaRPr lang="de-DE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6322630" y="1684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10350183" y="461336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396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F4E0-D5DC-344E-9114-4A8DCF5180E8}" type="datetime1">
              <a:rPr lang="de-AT" smtClean="0"/>
              <a:t>10.06.15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EA28-8FAA-8A46-923F-BEB7F15750C5}" type="datetime1">
              <a:rPr lang="de-AT" smtClean="0"/>
              <a:t>10.06.15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846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1400-68FE-044F-9642-A639542764CD}" type="datetime1">
              <a:rPr lang="de-AT" smtClean="0"/>
              <a:t>10.06.15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473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BA23-829A-CF40-BF49-A83647B1F2B7}" type="datetime1">
              <a:rPr lang="de-AT" smtClean="0"/>
              <a:t>10.06.15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013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38E5C-10B5-6C45-A5AD-4538B5410FBB}" type="datetime1">
              <a:rPr lang="de-AT" smtClean="0"/>
              <a:t>10.06.15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678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E68F-08CA-5B45-AFF4-F373A979AACB}" type="datetime1">
              <a:rPr lang="de-AT" smtClean="0"/>
              <a:t>10.06.15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084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2D3D-80E0-6640-A514-3B0880463D12}" type="datetime1">
              <a:rPr lang="de-AT" smtClean="0"/>
              <a:t>10.06.15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8766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AF3A-C8B2-0447-AF6E-981D06B80534}" type="datetime1">
              <a:rPr lang="de-AT" smtClean="0"/>
              <a:t>10.06.15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694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EED4-83B6-F34E-834F-B4F4736144C6}" type="datetime1">
              <a:rPr lang="de-AT" smtClean="0"/>
              <a:t>10.06.15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760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FE051-0D3C-1B48-BE11-563B9C70BB03}" type="datetime1">
              <a:rPr lang="de-AT" smtClean="0"/>
              <a:t>10.06.15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49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/>
          <a:lstStyle>
            <a:lvl1pPr>
              <a:defRPr>
                <a:solidFill>
                  <a:srgbClr val="E46C0A"/>
                </a:solidFill>
                <a:latin typeface="Helvetica"/>
                <a:cs typeface="Helvetica"/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86394"/>
            <a:ext cx="8001000" cy="4525963"/>
          </a:xfrm>
        </p:spPr>
        <p:txBody>
          <a:bodyPr/>
          <a:lstStyle>
            <a:lvl1pPr marL="342900" indent="-342900">
              <a:buFont typeface="Arial"/>
              <a:buChar char="•"/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24252"/>
            <a:ext cx="543567" cy="6597223"/>
          </a:xfrm>
          <a:prstGeom prst="rect">
            <a:avLst/>
          </a:prstGeom>
        </p:spPr>
      </p:pic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>
            <a:lvl1pPr algn="l">
              <a:defRPr sz="1600">
                <a:latin typeface="Helvetica"/>
                <a:cs typeface="Helvetica"/>
              </a:defRPr>
            </a:lvl1pPr>
          </a:lstStyle>
          <a:p>
            <a:r>
              <a:rPr lang="de-DE" dirty="0" smtClean="0"/>
              <a:t>Copyright © Herbert </a:t>
            </a:r>
            <a:r>
              <a:rPr lang="de-DE" dirty="0" err="1" smtClean="0"/>
              <a:t>Gölzner</a:t>
            </a:r>
            <a:r>
              <a:rPr lang="de-DE" dirty="0" smtClean="0"/>
              <a:t>. Alle Rechte vorbehalten. </a:t>
            </a:r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>
            <a:lvl1pPr algn="r">
              <a:defRPr sz="1600"/>
            </a:lvl1pPr>
          </a:lstStyle>
          <a:p>
            <a:fld id="{55425735-B3EF-B041-9057-26081A2A618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2724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3005-3061-FC43-BD37-A51C6D98D5FA}" type="datetime1">
              <a:rPr lang="de-AT" smtClean="0"/>
              <a:t>10.06.15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667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46B5-9A33-1045-9F34-B4D6DC24AE0F}" type="datetime1">
              <a:rPr lang="de-AT" smtClean="0"/>
              <a:t>10.06.15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414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48048-6AA7-E94E-B8A9-7D12757E7E80}" type="datetime1">
              <a:rPr lang="de-AT" smtClean="0"/>
              <a:t>10.06.15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71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8101-2F2A-4F41-9D7F-0D834E96FFF0}" type="datetime1">
              <a:rPr lang="de-AT" smtClean="0"/>
              <a:t>10.06.15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84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AAA2-E798-9348-9DC0-FFF2B18AD115}" type="datetime1">
              <a:rPr lang="de-AT" smtClean="0"/>
              <a:t>10.06.15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65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5F9-6F58-B945-A798-B1A44C5D39BD}" type="datetime1">
              <a:rPr lang="de-AT" smtClean="0"/>
              <a:t>10.06.15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90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FB70-386F-F544-91A8-CB45C25C9FF1}" type="datetime1">
              <a:rPr lang="de-AT" smtClean="0"/>
              <a:t>10.06.15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72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3ADA-D785-1541-86B2-BDD28C0A385C}" type="datetime1">
              <a:rPr lang="de-AT" smtClean="0"/>
              <a:t>10.06.15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64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1B3E-370C-9440-A9DF-758FBB60157E}" type="datetime1">
              <a:rPr lang="de-AT" smtClean="0"/>
              <a:t>10.06.15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73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F768-FEE0-5C45-AF6A-A956D5A9FA27}" type="datetime1">
              <a:rPr lang="de-AT" smtClean="0"/>
              <a:t>10.06.15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16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5881E-515E-7E4F-B66C-5FDE43FCE856}" type="datetime1">
              <a:rPr lang="de-AT" smtClean="0"/>
              <a:t>10.06.15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44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740E-94A8-7E48-8252-DF9F8D66BD90}" type="datetime1">
              <a:rPr lang="de-AT" smtClean="0"/>
              <a:t>10.06.15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300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 Eingliederung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Copyright © Herbert Gölzner. Alle Rechte vorbehalten.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2200" dirty="0" smtClean="0">
                <a:ea typeface="Times New Roman" pitchFamily="18" charset="0"/>
                <a:cs typeface="Times New Roman" pitchFamily="18" charset="0"/>
              </a:rPr>
              <a:t>In einem Unternehmen mit 300 </a:t>
            </a:r>
            <a:r>
              <a:rPr lang="de-DE" sz="2200" dirty="0" err="1" smtClean="0">
                <a:ea typeface="Times New Roman" pitchFamily="18" charset="0"/>
                <a:cs typeface="Times New Roman" pitchFamily="18" charset="0"/>
              </a:rPr>
              <a:t>MitarbeiterInnen</a:t>
            </a:r>
            <a:r>
              <a:rPr lang="de-DE" sz="2200" dirty="0" smtClean="0">
                <a:ea typeface="Times New Roman" pitchFamily="18" charset="0"/>
                <a:cs typeface="Times New Roman" pitchFamily="18" charset="0"/>
              </a:rPr>
              <a:t> befindet sich, aus historischen Gründen, neben der Marketingabteilung auf gleicher Hierarchieebene eine Vertriebsabteilung. </a:t>
            </a:r>
            <a:endParaRPr lang="de-AT" sz="2200" dirty="0" smtClean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2200" dirty="0">
                <a:ea typeface="Times New Roman" pitchFamily="18" charset="0"/>
                <a:cs typeface="Times New Roman" pitchFamily="18" charset="0"/>
              </a:rPr>
              <a:t>Die Marketingabteilung und die Vertriebsabteilung sollen organisatorisch zusammengelegt werden.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de-DE" sz="2200" dirty="0" smtClean="0"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2200" dirty="0" smtClean="0">
                <a:cs typeface="Times New Roman" pitchFamily="18" charset="0"/>
              </a:rPr>
              <a:t>Diskutieren Sie mögliche Ansätze und Vorgehensweisen wenn Sie die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2200" dirty="0" smtClean="0">
                <a:cs typeface="Times New Roman" pitchFamily="18" charset="0"/>
              </a:rPr>
              <a:t>a) Systemtheorie</a:t>
            </a:r>
            <a:br>
              <a:rPr lang="de-DE" sz="2200" dirty="0" smtClean="0">
                <a:cs typeface="Times New Roman" pitchFamily="18" charset="0"/>
              </a:rPr>
            </a:br>
            <a:r>
              <a:rPr lang="de-DE" sz="2200" dirty="0" smtClean="0">
                <a:cs typeface="Times New Roman" pitchFamily="18" charset="0"/>
              </a:rPr>
              <a:t>b) Change </a:t>
            </a:r>
            <a:r>
              <a:rPr lang="de-DE" sz="2200" dirty="0" err="1" smtClean="0">
                <a:cs typeface="Times New Roman" pitchFamily="18" charset="0"/>
              </a:rPr>
              <a:t>Theories</a:t>
            </a:r>
            <a:r>
              <a:rPr lang="de-DE" sz="2200" dirty="0" smtClean="0">
                <a:cs typeface="Times New Roman" pitchFamily="18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2200" dirty="0" smtClean="0">
                <a:cs typeface="Times New Roman" pitchFamily="18" charset="0"/>
              </a:rPr>
              <a:t>anwenden.</a:t>
            </a:r>
            <a:endParaRPr lang="de-AT" sz="2200" dirty="0" smtClean="0"/>
          </a:p>
          <a:p>
            <a:endParaRPr lang="de-AT" sz="2200" dirty="0"/>
          </a:p>
        </p:txBody>
      </p:sp>
    </p:spTree>
    <p:extLst>
      <p:ext uri="{BB962C8B-B14F-4D97-AF65-F5344CB8AC3E}">
        <p14:creationId xmlns:p14="http://schemas.microsoft.com/office/powerpoint/2010/main" val="585953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Macintosh PowerPoint</Application>
  <PresentationFormat>Bildschirmpräsentation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Office-Design</vt:lpstr>
      <vt:lpstr>Benutzerdefiniertes Design</vt:lpstr>
      <vt:lpstr>Beispiel Eingliederung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Marco Ahammer</dc:creator>
  <cp:lastModifiedBy>Marco Ahammer</cp:lastModifiedBy>
  <cp:revision>21</cp:revision>
  <dcterms:created xsi:type="dcterms:W3CDTF">2015-05-11T17:11:17Z</dcterms:created>
  <dcterms:modified xsi:type="dcterms:W3CDTF">2015-06-10T18:55:22Z</dcterms:modified>
</cp:coreProperties>
</file>