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0"/>
  </p:notesMasterIdLst>
  <p:handoutMasterIdLst>
    <p:handoutMasterId r:id="rId11"/>
  </p:handoutMasterIdLst>
  <p:sldIdLst>
    <p:sldId id="260" r:id="rId3"/>
    <p:sldId id="261" r:id="rId4"/>
    <p:sldId id="262" r:id="rId5"/>
    <p:sldId id="263" r:id="rId6"/>
    <p:sldId id="264" r:id="rId7"/>
    <p:sldId id="265" r:id="rId8"/>
    <p:sldId id="266" r:id="rId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8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88AC87-B215-1046-A439-31005B9DA839}" type="datetimeFigureOut">
              <a:rPr lang="de-DE" smtClean="0"/>
              <a:t>10.06.15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CAB489-942A-1F43-97D1-E62ACBA43DB3}" type="slidenum">
              <a:rPr lang="de-DE" smtClean="0"/>
              <a:t>‹Nr.›</a:t>
            </a:fld>
            <a:endParaRPr lang="de-DE"/>
          </a:p>
        </p:txBody>
      </p:sp>
    </p:spTree>
    <p:extLst>
      <p:ext uri="{BB962C8B-B14F-4D97-AF65-F5344CB8AC3E}">
        <p14:creationId xmlns:p14="http://schemas.microsoft.com/office/powerpoint/2010/main" val="259785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52D29-1DCA-404F-BECC-C43AF57890E8}" type="datetimeFigureOut">
              <a:rPr lang="de-DE" smtClean="0"/>
              <a:t>10.06.15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1A1B5-A013-D24F-B8BD-DF0C568D155A}" type="slidenum">
              <a:rPr lang="de-DE" smtClean="0"/>
              <a:t>‹Nr.›</a:t>
            </a:fld>
            <a:endParaRPr lang="de-DE"/>
          </a:p>
        </p:txBody>
      </p:sp>
    </p:spTree>
    <p:extLst>
      <p:ext uri="{BB962C8B-B14F-4D97-AF65-F5344CB8AC3E}">
        <p14:creationId xmlns:p14="http://schemas.microsoft.com/office/powerpoint/2010/main" val="31023162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a:stretch>
            <a:fillRect/>
          </a:stretch>
        </p:blipFill>
        <p:spPr>
          <a:xfrm>
            <a:off x="8458200" y="124252"/>
            <a:ext cx="543567" cy="6597223"/>
          </a:xfrm>
          <a:prstGeom prst="rect">
            <a:avLst/>
          </a:prstGeom>
        </p:spPr>
      </p:pic>
      <p:sp>
        <p:nvSpPr>
          <p:cNvPr id="2" name="Titel 1"/>
          <p:cNvSpPr>
            <a:spLocks noGrp="1"/>
          </p:cNvSpPr>
          <p:nvPr>
            <p:ph type="ctrTitle" hasCustomPrompt="1"/>
          </p:nvPr>
        </p:nvSpPr>
        <p:spPr>
          <a:xfrm>
            <a:off x="500254" y="1923339"/>
            <a:ext cx="7772400" cy="1470025"/>
          </a:xfrm>
        </p:spPr>
        <p:txBody>
          <a:bodyPr>
            <a:noAutofit/>
          </a:bodyPr>
          <a:lstStyle>
            <a:lvl1pPr>
              <a:defRPr sz="4800" b="1" i="0" baseline="0">
                <a:solidFill>
                  <a:srgbClr val="E46C0A"/>
                </a:solidFill>
                <a:latin typeface="Helvetica"/>
                <a:cs typeface="Helvetica"/>
              </a:defRPr>
            </a:lvl1pPr>
          </a:lstStyle>
          <a:p>
            <a:r>
              <a:rPr lang="de-AT" dirty="0" smtClean="0"/>
              <a:t>Führungsaufgabe: Veränderung gestalten</a:t>
            </a:r>
            <a:endParaRPr lang="de-DE" dirty="0"/>
          </a:p>
        </p:txBody>
      </p:sp>
      <p:sp>
        <p:nvSpPr>
          <p:cNvPr id="3" name="Untertitel 2"/>
          <p:cNvSpPr>
            <a:spLocks noGrp="1"/>
          </p:cNvSpPr>
          <p:nvPr>
            <p:ph type="subTitle" idx="1" hasCustomPrompt="1"/>
          </p:nvPr>
        </p:nvSpPr>
        <p:spPr>
          <a:xfrm>
            <a:off x="1192137" y="3748143"/>
            <a:ext cx="6400800" cy="1752600"/>
          </a:xfrm>
        </p:spPr>
        <p:txBody>
          <a:bodyPr>
            <a:normAutofit/>
          </a:bodyPr>
          <a:lstStyle>
            <a:lvl1pPr marL="0" indent="0" algn="ctr">
              <a:buNone/>
              <a:defRPr sz="4000" baseline="0">
                <a:solidFill>
                  <a:srgbClr val="E46C0A"/>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smtClean="0"/>
              <a:t>Konzepte und Praxishinweise </a:t>
            </a:r>
          </a:p>
        </p:txBody>
      </p:sp>
      <p:sp>
        <p:nvSpPr>
          <p:cNvPr id="5" name="Fußzeilenplatzhalter 4"/>
          <p:cNvSpPr>
            <a:spLocks noGrp="1"/>
          </p:cNvSpPr>
          <p:nvPr>
            <p:ph type="ftr" sz="quarter" idx="11"/>
          </p:nvPr>
        </p:nvSpPr>
        <p:spPr>
          <a:xfrm>
            <a:off x="1496672" y="5605302"/>
            <a:ext cx="5811850" cy="365125"/>
          </a:xfrm>
        </p:spPr>
        <p:txBody>
          <a:bodyPr/>
          <a:lstStyle>
            <a:lvl1pPr algn="ctr">
              <a:defRPr sz="2400">
                <a:solidFill>
                  <a:schemeClr val="tx1"/>
                </a:solidFill>
                <a:latin typeface="Helvetica"/>
                <a:cs typeface="Helvetica"/>
              </a:defRPr>
            </a:lvl1pPr>
          </a:lstStyle>
          <a:p>
            <a:r>
              <a:rPr lang="de-DE" dirty="0" smtClean="0"/>
              <a:t>Copyright © Prof. (FH) Dr. </a:t>
            </a:r>
            <a:r>
              <a:rPr lang="de-DE" dirty="0" err="1" smtClean="0"/>
              <a:t>Gölzner</a:t>
            </a:r>
            <a:r>
              <a:rPr lang="de-DE" dirty="0" smtClean="0"/>
              <a:t> </a:t>
            </a:r>
            <a:endParaRPr lang="de-DE" dirty="0"/>
          </a:p>
        </p:txBody>
      </p:sp>
      <p:sp>
        <p:nvSpPr>
          <p:cNvPr id="6" name="Foliennummernplatzhalter 5"/>
          <p:cNvSpPr>
            <a:spLocks noGrp="1"/>
          </p:cNvSpPr>
          <p:nvPr>
            <p:ph type="sldNum" sz="quarter" idx="12"/>
          </p:nvPr>
        </p:nvSpPr>
        <p:spPr>
          <a:xfrm>
            <a:off x="6324600" y="6356350"/>
            <a:ext cx="2133600" cy="365125"/>
          </a:xfrm>
        </p:spPr>
        <p:txBody>
          <a:bodyPr/>
          <a:lstStyle>
            <a:lvl1pPr algn="ctr">
              <a:defRPr sz="1600"/>
            </a:lvl1pPr>
          </a:lstStyle>
          <a:p>
            <a:pPr algn="r"/>
            <a:fld id="{55425735-B3EF-B041-9057-26081A2A618E}" type="slidenum">
              <a:rPr lang="de-DE" smtClean="0"/>
              <a:pPr algn="r"/>
              <a:t>‹Nr.›</a:t>
            </a:fld>
            <a:endParaRPr lang="de-DE" dirty="0"/>
          </a:p>
        </p:txBody>
      </p:sp>
      <p:sp>
        <p:nvSpPr>
          <p:cNvPr id="8" name="Textfeld 7"/>
          <p:cNvSpPr txBox="1"/>
          <p:nvPr userDrawn="1"/>
        </p:nvSpPr>
        <p:spPr>
          <a:xfrm>
            <a:off x="6322630" y="1684300"/>
            <a:ext cx="184666" cy="369332"/>
          </a:xfrm>
          <a:prstGeom prst="rect">
            <a:avLst/>
          </a:prstGeom>
          <a:noFill/>
        </p:spPr>
        <p:txBody>
          <a:bodyPr wrap="none" rtlCol="0">
            <a:spAutoFit/>
          </a:bodyPr>
          <a:lstStyle/>
          <a:p>
            <a:endParaRPr lang="de-DE" dirty="0"/>
          </a:p>
        </p:txBody>
      </p:sp>
      <p:sp>
        <p:nvSpPr>
          <p:cNvPr id="4" name="Textfeld 3"/>
          <p:cNvSpPr txBox="1"/>
          <p:nvPr userDrawn="1"/>
        </p:nvSpPr>
        <p:spPr>
          <a:xfrm>
            <a:off x="10350183" y="4613365"/>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68396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E75BF4E0-D5DC-344E-9114-4A8DCF5180E8}" type="datetime1">
              <a:rPr lang="de-AT" smtClean="0"/>
              <a:t>10.06.15</a:t>
            </a:fld>
            <a:endParaRPr lang="de-DE"/>
          </a:p>
        </p:txBody>
      </p:sp>
      <p:sp>
        <p:nvSpPr>
          <p:cNvPr id="5" name="Fußzeilenplatzhalter 4"/>
          <p:cNvSpPr>
            <a:spLocks noGrp="1"/>
          </p:cNvSpPr>
          <p:nvPr>
            <p:ph type="ftr" sz="quarter" idx="11"/>
          </p:nvPr>
        </p:nvSpPr>
        <p:spPr/>
        <p:txBody>
          <a:bodyPr/>
          <a:lstStyle/>
          <a:p>
            <a:r>
              <a:rPr lang="de-DE" smtClean="0"/>
              <a:t>Führungsaufgabe: Veränderung gestalten</a:t>
            </a:r>
            <a:endParaRPr lang="de-DE"/>
          </a:p>
        </p:txBody>
      </p:sp>
      <p:sp>
        <p:nvSpPr>
          <p:cNvPr id="6" name="Foliennummernplatzhalter 5"/>
          <p:cNvSpPr>
            <a:spLocks noGrp="1"/>
          </p:cNvSpPr>
          <p:nvPr>
            <p:ph type="sldNum" sz="quarter" idx="12"/>
          </p:nvPr>
        </p:nvSpPr>
        <p:spPr/>
        <p:txBody>
          <a:bodyPr/>
          <a:lstStyle/>
          <a:p>
            <a:fld id="{55425735-B3EF-B041-9057-26081A2A618E}" type="slidenum">
              <a:rPr lang="de-DE" smtClean="0"/>
              <a:t>‹Nr.›</a:t>
            </a:fld>
            <a:endParaRPr lang="de-DE"/>
          </a:p>
        </p:txBody>
      </p:sp>
    </p:spTree>
    <p:extLst>
      <p:ext uri="{BB962C8B-B14F-4D97-AF65-F5344CB8AC3E}">
        <p14:creationId xmlns:p14="http://schemas.microsoft.com/office/powerpoint/2010/main" val="345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1F1FEA28-8FAA-8A46-923F-BEB7F15750C5}" type="datetime1">
              <a:rPr lang="de-AT" smtClean="0"/>
              <a:t>10.06.15</a:t>
            </a:fld>
            <a:endParaRPr lang="de-DE"/>
          </a:p>
        </p:txBody>
      </p:sp>
      <p:sp>
        <p:nvSpPr>
          <p:cNvPr id="5" name="Fußzeilenplatzhalter 4"/>
          <p:cNvSpPr>
            <a:spLocks noGrp="1"/>
          </p:cNvSpPr>
          <p:nvPr>
            <p:ph type="ftr" sz="quarter" idx="11"/>
          </p:nvPr>
        </p:nvSpPr>
        <p:spPr/>
        <p:txBody>
          <a:bodyPr/>
          <a:lstStyle/>
          <a:p>
            <a:r>
              <a:rPr lang="de-DE" smtClean="0"/>
              <a:t>Führungsaufgabe: Veränderung gestalten</a:t>
            </a:r>
            <a:endParaRPr lang="de-DE"/>
          </a:p>
        </p:txBody>
      </p:sp>
      <p:sp>
        <p:nvSpPr>
          <p:cNvPr id="6" name="Foliennummernplatzhalter 5"/>
          <p:cNvSpPr>
            <a:spLocks noGrp="1"/>
          </p:cNvSpPr>
          <p:nvPr>
            <p:ph type="sldNum" sz="quarter" idx="12"/>
          </p:nvPr>
        </p:nvSpPr>
        <p:spPr/>
        <p:txBody>
          <a:bodyPr/>
          <a:lstStyle/>
          <a:p>
            <a:fld id="{55425735-B3EF-B041-9057-26081A2A618E}" type="slidenum">
              <a:rPr lang="de-DE" smtClean="0"/>
              <a:t>‹Nr.›</a:t>
            </a:fld>
            <a:endParaRPr lang="de-DE"/>
          </a:p>
        </p:txBody>
      </p:sp>
    </p:spTree>
    <p:extLst>
      <p:ext uri="{BB962C8B-B14F-4D97-AF65-F5344CB8AC3E}">
        <p14:creationId xmlns:p14="http://schemas.microsoft.com/office/powerpoint/2010/main" val="1531846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a:p>
        </p:txBody>
      </p:sp>
      <p:sp>
        <p:nvSpPr>
          <p:cNvPr id="4" name="Datumsplatzhalter 3"/>
          <p:cNvSpPr>
            <a:spLocks noGrp="1"/>
          </p:cNvSpPr>
          <p:nvPr>
            <p:ph type="dt" sz="half" idx="10"/>
          </p:nvPr>
        </p:nvSpPr>
        <p:spPr/>
        <p:txBody>
          <a:bodyPr/>
          <a:lstStyle/>
          <a:p>
            <a:fld id="{F4A11400-68FE-044F-9642-A639542764CD}" type="datetime1">
              <a:rPr lang="de-AT" smtClean="0"/>
              <a:t>10.06.15</a:t>
            </a:fld>
            <a:endParaRPr lang="de-DE"/>
          </a:p>
        </p:txBody>
      </p:sp>
      <p:sp>
        <p:nvSpPr>
          <p:cNvPr id="5" name="Fußzeilenplatzhalter 4"/>
          <p:cNvSpPr>
            <a:spLocks noGrp="1"/>
          </p:cNvSpPr>
          <p:nvPr>
            <p:ph type="ftr" sz="quarter" idx="11"/>
          </p:nvPr>
        </p:nvSpPr>
        <p:spPr/>
        <p:txBody>
          <a:bodyPr/>
          <a:lstStyle/>
          <a:p>
            <a:r>
              <a:rPr lang="de-DE" smtClean="0"/>
              <a:t>Führungsaufgabe: Veränderung gestalten</a:t>
            </a:r>
            <a:endParaRPr lang="de-DE"/>
          </a:p>
        </p:txBody>
      </p:sp>
      <p:sp>
        <p:nvSpPr>
          <p:cNvPr id="6" name="Foliennummernplatzhalter 5"/>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51547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0F45BA23-829A-CF40-BF49-A83647B1F2B7}" type="datetime1">
              <a:rPr lang="de-AT" smtClean="0"/>
              <a:t>10.06.15</a:t>
            </a:fld>
            <a:endParaRPr lang="de-DE"/>
          </a:p>
        </p:txBody>
      </p:sp>
      <p:sp>
        <p:nvSpPr>
          <p:cNvPr id="5" name="Fußzeilenplatzhalter 4"/>
          <p:cNvSpPr>
            <a:spLocks noGrp="1"/>
          </p:cNvSpPr>
          <p:nvPr>
            <p:ph type="ftr" sz="quarter" idx="11"/>
          </p:nvPr>
        </p:nvSpPr>
        <p:spPr/>
        <p:txBody>
          <a:bodyPr/>
          <a:lstStyle/>
          <a:p>
            <a:r>
              <a:rPr lang="de-DE" smtClean="0"/>
              <a:t>Führungsaufgabe: Veränderung gestalten</a:t>
            </a:r>
            <a:endParaRPr lang="de-DE"/>
          </a:p>
        </p:txBody>
      </p:sp>
      <p:sp>
        <p:nvSpPr>
          <p:cNvPr id="6" name="Foliennummernplatzhalter 5"/>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2243013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E4738E5C-10B5-6C45-A5AD-4538B5410FBB}" type="datetime1">
              <a:rPr lang="de-AT" smtClean="0"/>
              <a:t>10.06.15</a:t>
            </a:fld>
            <a:endParaRPr lang="de-DE"/>
          </a:p>
        </p:txBody>
      </p:sp>
      <p:sp>
        <p:nvSpPr>
          <p:cNvPr id="5" name="Fußzeilenplatzhalter 4"/>
          <p:cNvSpPr>
            <a:spLocks noGrp="1"/>
          </p:cNvSpPr>
          <p:nvPr>
            <p:ph type="ftr" sz="quarter" idx="11"/>
          </p:nvPr>
        </p:nvSpPr>
        <p:spPr/>
        <p:txBody>
          <a:bodyPr/>
          <a:lstStyle/>
          <a:p>
            <a:r>
              <a:rPr lang="de-DE" smtClean="0"/>
              <a:t>Führungsaufgabe: Veränderung gestalten</a:t>
            </a:r>
            <a:endParaRPr lang="de-DE"/>
          </a:p>
        </p:txBody>
      </p:sp>
      <p:sp>
        <p:nvSpPr>
          <p:cNvPr id="6" name="Foliennummernplatzhalter 5"/>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2258678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85A8E68F-08CA-5B45-AFF4-F373A979AACB}" type="datetime1">
              <a:rPr lang="de-AT" smtClean="0"/>
              <a:t>10.06.15</a:t>
            </a:fld>
            <a:endParaRPr lang="de-DE"/>
          </a:p>
        </p:txBody>
      </p:sp>
      <p:sp>
        <p:nvSpPr>
          <p:cNvPr id="6" name="Fußzeilenplatzhalter 5"/>
          <p:cNvSpPr>
            <a:spLocks noGrp="1"/>
          </p:cNvSpPr>
          <p:nvPr>
            <p:ph type="ftr" sz="quarter" idx="11"/>
          </p:nvPr>
        </p:nvSpPr>
        <p:spPr/>
        <p:txBody>
          <a:bodyPr/>
          <a:lstStyle/>
          <a:p>
            <a:r>
              <a:rPr lang="de-DE" smtClean="0"/>
              <a:t>Führungsaufgabe: Veränderung gestalten</a:t>
            </a:r>
            <a:endParaRPr lang="de-DE"/>
          </a:p>
        </p:txBody>
      </p:sp>
      <p:sp>
        <p:nvSpPr>
          <p:cNvPr id="7" name="Foliennummernplatzhalter 6"/>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171408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E49F2D3D-80E0-6640-A514-3B0880463D12}" type="datetime1">
              <a:rPr lang="de-AT" smtClean="0"/>
              <a:t>10.06.15</a:t>
            </a:fld>
            <a:endParaRPr lang="de-DE"/>
          </a:p>
        </p:txBody>
      </p:sp>
      <p:sp>
        <p:nvSpPr>
          <p:cNvPr id="8" name="Fußzeilenplatzhalter 7"/>
          <p:cNvSpPr>
            <a:spLocks noGrp="1"/>
          </p:cNvSpPr>
          <p:nvPr>
            <p:ph type="ftr" sz="quarter" idx="11"/>
          </p:nvPr>
        </p:nvSpPr>
        <p:spPr/>
        <p:txBody>
          <a:bodyPr/>
          <a:lstStyle/>
          <a:p>
            <a:r>
              <a:rPr lang="de-DE" smtClean="0"/>
              <a:t>Führungsaufgabe: Veränderung gestalten</a:t>
            </a:r>
            <a:endParaRPr lang="de-DE"/>
          </a:p>
        </p:txBody>
      </p:sp>
      <p:sp>
        <p:nvSpPr>
          <p:cNvPr id="9" name="Foliennummernplatzhalter 8"/>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146876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0A19AF3A-C8B2-0447-AF6E-981D06B80534}" type="datetime1">
              <a:rPr lang="de-AT" smtClean="0"/>
              <a:t>10.06.15</a:t>
            </a:fld>
            <a:endParaRPr lang="de-DE"/>
          </a:p>
        </p:txBody>
      </p:sp>
      <p:sp>
        <p:nvSpPr>
          <p:cNvPr id="4" name="Fußzeilenplatzhalter 3"/>
          <p:cNvSpPr>
            <a:spLocks noGrp="1"/>
          </p:cNvSpPr>
          <p:nvPr>
            <p:ph type="ftr" sz="quarter" idx="11"/>
          </p:nvPr>
        </p:nvSpPr>
        <p:spPr/>
        <p:txBody>
          <a:bodyPr/>
          <a:lstStyle/>
          <a:p>
            <a:r>
              <a:rPr lang="de-DE" smtClean="0"/>
              <a:t>Führungsaufgabe: Veränderung gestalten</a:t>
            </a:r>
            <a:endParaRPr lang="de-DE"/>
          </a:p>
        </p:txBody>
      </p:sp>
      <p:sp>
        <p:nvSpPr>
          <p:cNvPr id="5" name="Foliennummernplatzhalter 4"/>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3309694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74EED4-83B6-F34E-834F-B4F4736144C6}" type="datetime1">
              <a:rPr lang="de-AT" smtClean="0"/>
              <a:t>10.06.15</a:t>
            </a:fld>
            <a:endParaRPr lang="de-DE"/>
          </a:p>
        </p:txBody>
      </p:sp>
      <p:sp>
        <p:nvSpPr>
          <p:cNvPr id="3" name="Fußzeilenplatzhalter 2"/>
          <p:cNvSpPr>
            <a:spLocks noGrp="1"/>
          </p:cNvSpPr>
          <p:nvPr>
            <p:ph type="ftr" sz="quarter" idx="11"/>
          </p:nvPr>
        </p:nvSpPr>
        <p:spPr/>
        <p:txBody>
          <a:bodyPr/>
          <a:lstStyle/>
          <a:p>
            <a:r>
              <a:rPr lang="de-DE" smtClean="0"/>
              <a:t>Führungsaufgabe: Veränderung gestalten</a:t>
            </a:r>
            <a:endParaRPr lang="de-DE"/>
          </a:p>
        </p:txBody>
      </p:sp>
      <p:sp>
        <p:nvSpPr>
          <p:cNvPr id="4" name="Foliennummernplatzhalter 3"/>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2282760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772FE051-0D3C-1B48-BE11-563B9C70BB03}" type="datetime1">
              <a:rPr lang="de-AT" smtClean="0"/>
              <a:t>10.06.15</a:t>
            </a:fld>
            <a:endParaRPr lang="de-DE"/>
          </a:p>
        </p:txBody>
      </p:sp>
      <p:sp>
        <p:nvSpPr>
          <p:cNvPr id="6" name="Fußzeilenplatzhalter 5"/>
          <p:cNvSpPr>
            <a:spLocks noGrp="1"/>
          </p:cNvSpPr>
          <p:nvPr>
            <p:ph type="ftr" sz="quarter" idx="11"/>
          </p:nvPr>
        </p:nvSpPr>
        <p:spPr/>
        <p:txBody>
          <a:bodyPr/>
          <a:lstStyle/>
          <a:p>
            <a:r>
              <a:rPr lang="de-DE" smtClean="0"/>
              <a:t>Führungsaufgabe: Veränderung gestalten</a:t>
            </a:r>
            <a:endParaRPr lang="de-DE"/>
          </a:p>
        </p:txBody>
      </p:sp>
      <p:sp>
        <p:nvSpPr>
          <p:cNvPr id="7" name="Foliennummernplatzhalter 6"/>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286249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01000" cy="1143000"/>
          </a:xfrm>
        </p:spPr>
        <p:txBody>
          <a:bodyPr/>
          <a:lstStyle>
            <a:lvl1pPr>
              <a:defRPr>
                <a:solidFill>
                  <a:srgbClr val="E46C0A"/>
                </a:solidFill>
                <a:latin typeface="Helvetica"/>
                <a:cs typeface="Helvetica"/>
              </a:defRPr>
            </a:lvl1pPr>
          </a:lstStyle>
          <a:p>
            <a:r>
              <a:rPr lang="de-AT" dirty="0" smtClean="0"/>
              <a:t>Mastertitelformat bearbeiten</a:t>
            </a:r>
            <a:endParaRPr lang="de-DE" dirty="0"/>
          </a:p>
        </p:txBody>
      </p:sp>
      <p:sp>
        <p:nvSpPr>
          <p:cNvPr id="3" name="Inhaltsplatzhalter 2"/>
          <p:cNvSpPr>
            <a:spLocks noGrp="1"/>
          </p:cNvSpPr>
          <p:nvPr>
            <p:ph idx="1"/>
          </p:nvPr>
        </p:nvSpPr>
        <p:spPr>
          <a:xfrm>
            <a:off x="457200" y="1586394"/>
            <a:ext cx="8001000" cy="4525963"/>
          </a:xfrm>
        </p:spPr>
        <p:txBody>
          <a:bodyPr/>
          <a:lstStyle>
            <a:lvl1pPr marL="342900" indent="-342900">
              <a:buFont typeface="Arial"/>
              <a:buChar cha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7" name="Bild 6"/>
          <p:cNvPicPr>
            <a:picLocks noChangeAspect="1"/>
          </p:cNvPicPr>
          <p:nvPr userDrawn="1"/>
        </p:nvPicPr>
        <p:blipFill>
          <a:blip r:embed="rId2"/>
          <a:stretch>
            <a:fillRect/>
          </a:stretch>
        </p:blipFill>
        <p:spPr>
          <a:xfrm>
            <a:off x="8458200" y="124252"/>
            <a:ext cx="543567" cy="6597223"/>
          </a:xfrm>
          <a:prstGeom prst="rect">
            <a:avLst/>
          </a:prstGeom>
        </p:spPr>
      </p:pic>
      <p:sp>
        <p:nvSpPr>
          <p:cNvPr id="9" name="Fußzeilenplatzhalter 4"/>
          <p:cNvSpPr>
            <a:spLocks noGrp="1"/>
          </p:cNvSpPr>
          <p:nvPr>
            <p:ph type="ftr" sz="quarter" idx="11"/>
          </p:nvPr>
        </p:nvSpPr>
        <p:spPr>
          <a:xfrm>
            <a:off x="276097" y="6356350"/>
            <a:ext cx="5811850" cy="365125"/>
          </a:xfrm>
        </p:spPr>
        <p:txBody>
          <a:bodyPr/>
          <a:lstStyle>
            <a:lvl1pPr algn="l">
              <a:defRPr sz="1600">
                <a:latin typeface="Helvetica"/>
                <a:cs typeface="Helvetica"/>
              </a:defRPr>
            </a:lvl1pPr>
          </a:lstStyle>
          <a:p>
            <a:r>
              <a:rPr lang="de-DE" dirty="0" smtClean="0"/>
              <a:t>Copyright © Herbert </a:t>
            </a:r>
            <a:r>
              <a:rPr lang="de-DE" dirty="0" err="1" smtClean="0"/>
              <a:t>Gölzner</a:t>
            </a:r>
            <a:r>
              <a:rPr lang="de-DE" dirty="0" smtClean="0"/>
              <a:t>. Alle Rechte vorbehalten. </a:t>
            </a:r>
            <a:endParaRPr lang="de-DE" dirty="0"/>
          </a:p>
        </p:txBody>
      </p:sp>
      <p:sp>
        <p:nvSpPr>
          <p:cNvPr id="11" name="Foliennummernplatzhalter 5"/>
          <p:cNvSpPr>
            <a:spLocks noGrp="1"/>
          </p:cNvSpPr>
          <p:nvPr>
            <p:ph type="sldNum" sz="quarter" idx="12"/>
          </p:nvPr>
        </p:nvSpPr>
        <p:spPr>
          <a:xfrm>
            <a:off x="6324600" y="6356350"/>
            <a:ext cx="2133600" cy="365125"/>
          </a:xfrm>
        </p:spPr>
        <p:txBody>
          <a:bodyPr/>
          <a:lstStyle>
            <a:lvl1pPr algn="r">
              <a:defRPr sz="1600"/>
            </a:lvl1pPr>
          </a:lstStyle>
          <a:p>
            <a:fld id="{55425735-B3EF-B041-9057-26081A2A618E}" type="slidenum">
              <a:rPr lang="de-DE" smtClean="0"/>
              <a:pPr/>
              <a:t>‹Nr.›</a:t>
            </a:fld>
            <a:endParaRPr lang="de-DE" dirty="0"/>
          </a:p>
        </p:txBody>
      </p:sp>
    </p:spTree>
    <p:extLst>
      <p:ext uri="{BB962C8B-B14F-4D97-AF65-F5344CB8AC3E}">
        <p14:creationId xmlns:p14="http://schemas.microsoft.com/office/powerpoint/2010/main" val="2232724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03B13005-3061-FC43-BD37-A51C6D98D5FA}" type="datetime1">
              <a:rPr lang="de-AT" smtClean="0"/>
              <a:t>10.06.15</a:t>
            </a:fld>
            <a:endParaRPr lang="de-DE"/>
          </a:p>
        </p:txBody>
      </p:sp>
      <p:sp>
        <p:nvSpPr>
          <p:cNvPr id="6" name="Fußzeilenplatzhalter 5"/>
          <p:cNvSpPr>
            <a:spLocks noGrp="1"/>
          </p:cNvSpPr>
          <p:nvPr>
            <p:ph type="ftr" sz="quarter" idx="11"/>
          </p:nvPr>
        </p:nvSpPr>
        <p:spPr/>
        <p:txBody>
          <a:bodyPr/>
          <a:lstStyle/>
          <a:p>
            <a:r>
              <a:rPr lang="de-DE" smtClean="0"/>
              <a:t>Führungsaufgabe: Veränderung gestalten</a:t>
            </a:r>
            <a:endParaRPr lang="de-DE"/>
          </a:p>
        </p:txBody>
      </p:sp>
      <p:sp>
        <p:nvSpPr>
          <p:cNvPr id="7" name="Foliennummernplatzhalter 6"/>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2947667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B02C46B5-9A33-1045-9F34-B4D6DC24AE0F}" type="datetime1">
              <a:rPr lang="de-AT" smtClean="0"/>
              <a:t>10.06.15</a:t>
            </a:fld>
            <a:endParaRPr lang="de-DE"/>
          </a:p>
        </p:txBody>
      </p:sp>
      <p:sp>
        <p:nvSpPr>
          <p:cNvPr id="5" name="Fußzeilenplatzhalter 4"/>
          <p:cNvSpPr>
            <a:spLocks noGrp="1"/>
          </p:cNvSpPr>
          <p:nvPr>
            <p:ph type="ftr" sz="quarter" idx="11"/>
          </p:nvPr>
        </p:nvSpPr>
        <p:spPr/>
        <p:txBody>
          <a:bodyPr/>
          <a:lstStyle/>
          <a:p>
            <a:r>
              <a:rPr lang="de-DE" smtClean="0"/>
              <a:t>Führungsaufgabe: Veränderung gestalten</a:t>
            </a:r>
            <a:endParaRPr lang="de-DE"/>
          </a:p>
        </p:txBody>
      </p:sp>
      <p:sp>
        <p:nvSpPr>
          <p:cNvPr id="6" name="Foliennummernplatzhalter 5"/>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2657414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21F48048-6AA7-E94E-B8A9-7D12757E7E80}" type="datetime1">
              <a:rPr lang="de-AT" smtClean="0"/>
              <a:t>10.06.15</a:t>
            </a:fld>
            <a:endParaRPr lang="de-DE"/>
          </a:p>
        </p:txBody>
      </p:sp>
      <p:sp>
        <p:nvSpPr>
          <p:cNvPr id="5" name="Fußzeilenplatzhalter 4"/>
          <p:cNvSpPr>
            <a:spLocks noGrp="1"/>
          </p:cNvSpPr>
          <p:nvPr>
            <p:ph type="ftr" sz="quarter" idx="11"/>
          </p:nvPr>
        </p:nvSpPr>
        <p:spPr/>
        <p:txBody>
          <a:bodyPr/>
          <a:lstStyle/>
          <a:p>
            <a:r>
              <a:rPr lang="de-DE" smtClean="0"/>
              <a:t>Führungsaufgabe: Veränderung gestalten</a:t>
            </a:r>
            <a:endParaRPr lang="de-DE"/>
          </a:p>
        </p:txBody>
      </p:sp>
      <p:sp>
        <p:nvSpPr>
          <p:cNvPr id="6" name="Foliennummernplatzhalter 5"/>
          <p:cNvSpPr>
            <a:spLocks noGrp="1"/>
          </p:cNvSpPr>
          <p:nvPr>
            <p:ph type="sldNum" sz="quarter" idx="12"/>
          </p:nvPr>
        </p:nvSpPr>
        <p:spPr/>
        <p:txBody>
          <a:bodyPr/>
          <a:lstStyle/>
          <a:p>
            <a:fld id="{C933BBF6-4F31-E34C-AE07-14AE8B874D23}" type="slidenum">
              <a:rPr lang="de-DE" smtClean="0"/>
              <a:t>‹Nr.›</a:t>
            </a:fld>
            <a:endParaRPr lang="de-DE"/>
          </a:p>
        </p:txBody>
      </p:sp>
    </p:spTree>
    <p:extLst>
      <p:ext uri="{BB962C8B-B14F-4D97-AF65-F5344CB8AC3E}">
        <p14:creationId xmlns:p14="http://schemas.microsoft.com/office/powerpoint/2010/main" val="179471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3B388101-2F2A-4F41-9D7F-0D834E96FFF0}" type="datetime1">
              <a:rPr lang="de-AT" smtClean="0"/>
              <a:t>10.06.15</a:t>
            </a:fld>
            <a:endParaRPr lang="de-DE"/>
          </a:p>
        </p:txBody>
      </p:sp>
      <p:sp>
        <p:nvSpPr>
          <p:cNvPr id="5" name="Fußzeilenplatzhalter 4"/>
          <p:cNvSpPr>
            <a:spLocks noGrp="1"/>
          </p:cNvSpPr>
          <p:nvPr>
            <p:ph type="ftr" sz="quarter" idx="11"/>
          </p:nvPr>
        </p:nvSpPr>
        <p:spPr/>
        <p:txBody>
          <a:bodyPr/>
          <a:lstStyle/>
          <a:p>
            <a:r>
              <a:rPr lang="de-DE" smtClean="0"/>
              <a:t>Führungsaufgabe: Veränderung gestalten</a:t>
            </a:r>
            <a:endParaRPr lang="de-DE"/>
          </a:p>
        </p:txBody>
      </p:sp>
      <p:sp>
        <p:nvSpPr>
          <p:cNvPr id="6" name="Foliennummernplatzhalter 5"/>
          <p:cNvSpPr>
            <a:spLocks noGrp="1"/>
          </p:cNvSpPr>
          <p:nvPr>
            <p:ph type="sldNum" sz="quarter" idx="12"/>
          </p:nvPr>
        </p:nvSpPr>
        <p:spPr/>
        <p:txBody>
          <a:bodyPr/>
          <a:lstStyle/>
          <a:p>
            <a:fld id="{55425735-B3EF-B041-9057-26081A2A618E}" type="slidenum">
              <a:rPr lang="de-DE" smtClean="0"/>
              <a:t>‹Nr.›</a:t>
            </a:fld>
            <a:endParaRPr lang="de-DE"/>
          </a:p>
        </p:txBody>
      </p:sp>
    </p:spTree>
    <p:extLst>
      <p:ext uri="{BB962C8B-B14F-4D97-AF65-F5344CB8AC3E}">
        <p14:creationId xmlns:p14="http://schemas.microsoft.com/office/powerpoint/2010/main" val="152984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09DFAAA2-E798-9348-9DC0-FFF2B18AD115}" type="datetime1">
              <a:rPr lang="de-AT" smtClean="0"/>
              <a:t>10.06.15</a:t>
            </a:fld>
            <a:endParaRPr lang="de-DE"/>
          </a:p>
        </p:txBody>
      </p:sp>
      <p:sp>
        <p:nvSpPr>
          <p:cNvPr id="6" name="Fußzeilenplatzhalter 5"/>
          <p:cNvSpPr>
            <a:spLocks noGrp="1"/>
          </p:cNvSpPr>
          <p:nvPr>
            <p:ph type="ftr" sz="quarter" idx="11"/>
          </p:nvPr>
        </p:nvSpPr>
        <p:spPr/>
        <p:txBody>
          <a:bodyPr/>
          <a:lstStyle/>
          <a:p>
            <a:r>
              <a:rPr lang="de-DE" smtClean="0"/>
              <a:t>Führungsaufgabe: Veränderung gestalten</a:t>
            </a:r>
            <a:endParaRPr lang="de-DE"/>
          </a:p>
        </p:txBody>
      </p:sp>
      <p:sp>
        <p:nvSpPr>
          <p:cNvPr id="7" name="Foliennummernplatzhalter 6"/>
          <p:cNvSpPr>
            <a:spLocks noGrp="1"/>
          </p:cNvSpPr>
          <p:nvPr>
            <p:ph type="sldNum" sz="quarter" idx="12"/>
          </p:nvPr>
        </p:nvSpPr>
        <p:spPr/>
        <p:txBody>
          <a:bodyPr/>
          <a:lstStyle/>
          <a:p>
            <a:fld id="{55425735-B3EF-B041-9057-26081A2A618E}" type="slidenum">
              <a:rPr lang="de-DE" smtClean="0"/>
              <a:t>‹Nr.›</a:t>
            </a:fld>
            <a:endParaRPr lang="de-DE"/>
          </a:p>
        </p:txBody>
      </p:sp>
    </p:spTree>
    <p:extLst>
      <p:ext uri="{BB962C8B-B14F-4D97-AF65-F5344CB8AC3E}">
        <p14:creationId xmlns:p14="http://schemas.microsoft.com/office/powerpoint/2010/main" val="139365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95BD25F9-6F58-B945-A798-B1A44C5D39BD}" type="datetime1">
              <a:rPr lang="de-AT" smtClean="0"/>
              <a:t>10.06.15</a:t>
            </a:fld>
            <a:endParaRPr lang="de-DE"/>
          </a:p>
        </p:txBody>
      </p:sp>
      <p:sp>
        <p:nvSpPr>
          <p:cNvPr id="8" name="Fußzeilenplatzhalter 7"/>
          <p:cNvSpPr>
            <a:spLocks noGrp="1"/>
          </p:cNvSpPr>
          <p:nvPr>
            <p:ph type="ftr" sz="quarter" idx="11"/>
          </p:nvPr>
        </p:nvSpPr>
        <p:spPr/>
        <p:txBody>
          <a:bodyPr/>
          <a:lstStyle/>
          <a:p>
            <a:r>
              <a:rPr lang="de-DE" smtClean="0"/>
              <a:t>Führungsaufgabe: Veränderung gestalten</a:t>
            </a:r>
            <a:endParaRPr lang="de-DE"/>
          </a:p>
        </p:txBody>
      </p:sp>
      <p:sp>
        <p:nvSpPr>
          <p:cNvPr id="9" name="Foliennummernplatzhalter 8"/>
          <p:cNvSpPr>
            <a:spLocks noGrp="1"/>
          </p:cNvSpPr>
          <p:nvPr>
            <p:ph type="sldNum" sz="quarter" idx="12"/>
          </p:nvPr>
        </p:nvSpPr>
        <p:spPr/>
        <p:txBody>
          <a:bodyPr/>
          <a:lstStyle/>
          <a:p>
            <a:fld id="{55425735-B3EF-B041-9057-26081A2A618E}" type="slidenum">
              <a:rPr lang="de-DE" smtClean="0"/>
              <a:t>‹Nr.›</a:t>
            </a:fld>
            <a:endParaRPr lang="de-DE"/>
          </a:p>
        </p:txBody>
      </p:sp>
    </p:spTree>
    <p:extLst>
      <p:ext uri="{BB962C8B-B14F-4D97-AF65-F5344CB8AC3E}">
        <p14:creationId xmlns:p14="http://schemas.microsoft.com/office/powerpoint/2010/main" val="216490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B024FB70-386F-F544-91A8-CB45C25C9FF1}" type="datetime1">
              <a:rPr lang="de-AT" smtClean="0"/>
              <a:t>10.06.15</a:t>
            </a:fld>
            <a:endParaRPr lang="de-DE"/>
          </a:p>
        </p:txBody>
      </p:sp>
      <p:sp>
        <p:nvSpPr>
          <p:cNvPr id="4" name="Fußzeilenplatzhalter 3"/>
          <p:cNvSpPr>
            <a:spLocks noGrp="1"/>
          </p:cNvSpPr>
          <p:nvPr>
            <p:ph type="ftr" sz="quarter" idx="11"/>
          </p:nvPr>
        </p:nvSpPr>
        <p:spPr/>
        <p:txBody>
          <a:bodyPr/>
          <a:lstStyle/>
          <a:p>
            <a:r>
              <a:rPr lang="de-DE" smtClean="0"/>
              <a:t>Führungsaufgabe: Veränderung gestalten</a:t>
            </a:r>
            <a:endParaRPr lang="de-DE"/>
          </a:p>
        </p:txBody>
      </p:sp>
      <p:sp>
        <p:nvSpPr>
          <p:cNvPr id="5" name="Foliennummernplatzhalter 4"/>
          <p:cNvSpPr>
            <a:spLocks noGrp="1"/>
          </p:cNvSpPr>
          <p:nvPr>
            <p:ph type="sldNum" sz="quarter" idx="12"/>
          </p:nvPr>
        </p:nvSpPr>
        <p:spPr/>
        <p:txBody>
          <a:bodyPr/>
          <a:lstStyle/>
          <a:p>
            <a:fld id="{55425735-B3EF-B041-9057-26081A2A618E}" type="slidenum">
              <a:rPr lang="de-DE" smtClean="0"/>
              <a:t>‹Nr.›</a:t>
            </a:fld>
            <a:endParaRPr lang="de-DE"/>
          </a:p>
        </p:txBody>
      </p:sp>
    </p:spTree>
    <p:extLst>
      <p:ext uri="{BB962C8B-B14F-4D97-AF65-F5344CB8AC3E}">
        <p14:creationId xmlns:p14="http://schemas.microsoft.com/office/powerpoint/2010/main" val="388272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8C43ADA-D785-1541-86B2-BDD28C0A385C}" type="datetime1">
              <a:rPr lang="de-AT" smtClean="0"/>
              <a:t>10.06.15</a:t>
            </a:fld>
            <a:endParaRPr lang="de-DE"/>
          </a:p>
        </p:txBody>
      </p:sp>
      <p:sp>
        <p:nvSpPr>
          <p:cNvPr id="3" name="Fußzeilenplatzhalter 2"/>
          <p:cNvSpPr>
            <a:spLocks noGrp="1"/>
          </p:cNvSpPr>
          <p:nvPr>
            <p:ph type="ftr" sz="quarter" idx="11"/>
          </p:nvPr>
        </p:nvSpPr>
        <p:spPr/>
        <p:txBody>
          <a:bodyPr/>
          <a:lstStyle/>
          <a:p>
            <a:r>
              <a:rPr lang="de-DE" smtClean="0"/>
              <a:t>Führungsaufgabe: Veränderung gestalten</a:t>
            </a:r>
            <a:endParaRPr lang="de-DE"/>
          </a:p>
        </p:txBody>
      </p:sp>
      <p:sp>
        <p:nvSpPr>
          <p:cNvPr id="4" name="Foliennummernplatzhalter 3"/>
          <p:cNvSpPr>
            <a:spLocks noGrp="1"/>
          </p:cNvSpPr>
          <p:nvPr>
            <p:ph type="sldNum" sz="quarter" idx="12"/>
          </p:nvPr>
        </p:nvSpPr>
        <p:spPr/>
        <p:txBody>
          <a:bodyPr/>
          <a:lstStyle/>
          <a:p>
            <a:fld id="{55425735-B3EF-B041-9057-26081A2A618E}" type="slidenum">
              <a:rPr lang="de-DE" smtClean="0"/>
              <a:t>‹Nr.›</a:t>
            </a:fld>
            <a:endParaRPr lang="de-DE"/>
          </a:p>
        </p:txBody>
      </p:sp>
    </p:spTree>
    <p:extLst>
      <p:ext uri="{BB962C8B-B14F-4D97-AF65-F5344CB8AC3E}">
        <p14:creationId xmlns:p14="http://schemas.microsoft.com/office/powerpoint/2010/main" val="290464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FB031B3E-370C-9440-A9DF-758FBB60157E}" type="datetime1">
              <a:rPr lang="de-AT" smtClean="0"/>
              <a:t>10.06.15</a:t>
            </a:fld>
            <a:endParaRPr lang="de-DE"/>
          </a:p>
        </p:txBody>
      </p:sp>
      <p:sp>
        <p:nvSpPr>
          <p:cNvPr id="6" name="Fußzeilenplatzhalter 5"/>
          <p:cNvSpPr>
            <a:spLocks noGrp="1"/>
          </p:cNvSpPr>
          <p:nvPr>
            <p:ph type="ftr" sz="quarter" idx="11"/>
          </p:nvPr>
        </p:nvSpPr>
        <p:spPr/>
        <p:txBody>
          <a:bodyPr/>
          <a:lstStyle/>
          <a:p>
            <a:r>
              <a:rPr lang="de-DE" smtClean="0"/>
              <a:t>Führungsaufgabe: Veränderung gestalten</a:t>
            </a:r>
            <a:endParaRPr lang="de-DE"/>
          </a:p>
        </p:txBody>
      </p:sp>
      <p:sp>
        <p:nvSpPr>
          <p:cNvPr id="7" name="Foliennummernplatzhalter 6"/>
          <p:cNvSpPr>
            <a:spLocks noGrp="1"/>
          </p:cNvSpPr>
          <p:nvPr>
            <p:ph type="sldNum" sz="quarter" idx="12"/>
          </p:nvPr>
        </p:nvSpPr>
        <p:spPr/>
        <p:txBody>
          <a:bodyPr/>
          <a:lstStyle/>
          <a:p>
            <a:fld id="{55425735-B3EF-B041-9057-26081A2A618E}" type="slidenum">
              <a:rPr lang="de-DE" smtClean="0"/>
              <a:t>‹Nr.›</a:t>
            </a:fld>
            <a:endParaRPr lang="de-DE"/>
          </a:p>
        </p:txBody>
      </p:sp>
    </p:spTree>
    <p:extLst>
      <p:ext uri="{BB962C8B-B14F-4D97-AF65-F5344CB8AC3E}">
        <p14:creationId xmlns:p14="http://schemas.microsoft.com/office/powerpoint/2010/main" val="97673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C020F768-FEE0-5C45-AF6A-A956D5A9FA27}" type="datetime1">
              <a:rPr lang="de-AT" smtClean="0"/>
              <a:t>10.06.15</a:t>
            </a:fld>
            <a:endParaRPr lang="de-DE"/>
          </a:p>
        </p:txBody>
      </p:sp>
      <p:sp>
        <p:nvSpPr>
          <p:cNvPr id="6" name="Fußzeilenplatzhalter 5"/>
          <p:cNvSpPr>
            <a:spLocks noGrp="1"/>
          </p:cNvSpPr>
          <p:nvPr>
            <p:ph type="ftr" sz="quarter" idx="11"/>
          </p:nvPr>
        </p:nvSpPr>
        <p:spPr/>
        <p:txBody>
          <a:bodyPr/>
          <a:lstStyle/>
          <a:p>
            <a:r>
              <a:rPr lang="de-DE" smtClean="0"/>
              <a:t>Führungsaufgabe: Veränderung gestalten</a:t>
            </a:r>
            <a:endParaRPr lang="de-DE"/>
          </a:p>
        </p:txBody>
      </p:sp>
      <p:sp>
        <p:nvSpPr>
          <p:cNvPr id="7" name="Foliennummernplatzhalter 6"/>
          <p:cNvSpPr>
            <a:spLocks noGrp="1"/>
          </p:cNvSpPr>
          <p:nvPr>
            <p:ph type="sldNum" sz="quarter" idx="12"/>
          </p:nvPr>
        </p:nvSpPr>
        <p:spPr/>
        <p:txBody>
          <a:bodyPr/>
          <a:lstStyle/>
          <a:p>
            <a:fld id="{55425735-B3EF-B041-9057-26081A2A618E}" type="slidenum">
              <a:rPr lang="de-DE" smtClean="0"/>
              <a:t>‹Nr.›</a:t>
            </a:fld>
            <a:endParaRPr lang="de-DE"/>
          </a:p>
        </p:txBody>
      </p:sp>
    </p:spTree>
    <p:extLst>
      <p:ext uri="{BB962C8B-B14F-4D97-AF65-F5344CB8AC3E}">
        <p14:creationId xmlns:p14="http://schemas.microsoft.com/office/powerpoint/2010/main" val="645167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5881E-515E-7E4F-B66C-5FDE43FCE856}" type="datetime1">
              <a:rPr lang="de-AT" smtClean="0"/>
              <a:t>10.06.15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Führungsaufgabe: Veränderung gestalten</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25735-B3EF-B041-9057-26081A2A618E}" type="slidenum">
              <a:rPr lang="de-DE" smtClean="0"/>
              <a:t>‹Nr.›</a:t>
            </a:fld>
            <a:endParaRPr lang="de-DE"/>
          </a:p>
        </p:txBody>
      </p:sp>
    </p:spTree>
    <p:extLst>
      <p:ext uri="{BB962C8B-B14F-4D97-AF65-F5344CB8AC3E}">
        <p14:creationId xmlns:p14="http://schemas.microsoft.com/office/powerpoint/2010/main" val="1639445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F740E-94A8-7E48-8252-DF9F8D66BD90}" type="datetime1">
              <a:rPr lang="de-AT" smtClean="0"/>
              <a:t>10.06.15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Führungsaufgabe: Veränderung gestalten</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3BBF6-4F31-E34C-AE07-14AE8B874D23}" type="slidenum">
              <a:rPr lang="de-DE" smtClean="0"/>
              <a:t>‹Nr.›</a:t>
            </a:fld>
            <a:endParaRPr lang="de-DE"/>
          </a:p>
        </p:txBody>
      </p:sp>
    </p:spTree>
    <p:extLst>
      <p:ext uri="{BB962C8B-B14F-4D97-AF65-F5344CB8AC3E}">
        <p14:creationId xmlns:p14="http://schemas.microsoft.com/office/powerpoint/2010/main" val="633005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Fallbeispiel: Leitwerte</a:t>
            </a:r>
            <a:endParaRPr lang="de-DE" dirty="0"/>
          </a:p>
        </p:txBody>
      </p:sp>
      <p:sp>
        <p:nvSpPr>
          <p:cNvPr id="4" name="Fußzeilenplatzhalter 3"/>
          <p:cNvSpPr>
            <a:spLocks noGrp="1"/>
          </p:cNvSpPr>
          <p:nvPr>
            <p:ph type="ftr" sz="quarter" idx="11"/>
          </p:nvPr>
        </p:nvSpPr>
        <p:spPr/>
        <p:txBody>
          <a:bodyPr/>
          <a:lstStyle/>
          <a:p>
            <a:r>
              <a:rPr lang="de-DE" smtClean="0"/>
              <a:t>Copyright © Herbert Gölzner. Alle Rechte vorbehalten. </a:t>
            </a:r>
            <a:endParaRPr lang="de-DE" dirty="0"/>
          </a:p>
        </p:txBody>
      </p:sp>
      <p:sp>
        <p:nvSpPr>
          <p:cNvPr id="5" name="Foliennummernplatzhalter 4"/>
          <p:cNvSpPr>
            <a:spLocks noGrp="1"/>
          </p:cNvSpPr>
          <p:nvPr>
            <p:ph type="sldNum" sz="quarter" idx="12"/>
          </p:nvPr>
        </p:nvSpPr>
        <p:spPr/>
        <p:txBody>
          <a:bodyPr/>
          <a:lstStyle/>
          <a:p>
            <a:fld id="{55425735-B3EF-B041-9057-26081A2A618E}" type="slidenum">
              <a:rPr lang="de-DE" smtClean="0"/>
              <a:pPr/>
              <a:t>1</a:t>
            </a:fld>
            <a:endParaRPr lang="de-DE" dirty="0"/>
          </a:p>
        </p:txBody>
      </p:sp>
      <p:sp>
        <p:nvSpPr>
          <p:cNvPr id="6" name="Inhaltsplatzhalter 2"/>
          <p:cNvSpPr>
            <a:spLocks noGrp="1"/>
          </p:cNvSpPr>
          <p:nvPr>
            <p:ph idx="1"/>
          </p:nvPr>
        </p:nvSpPr>
        <p:spPr>
          <a:xfrm>
            <a:off x="457200" y="1620588"/>
            <a:ext cx="8229600" cy="4525963"/>
          </a:xfrm>
        </p:spPr>
        <p:txBody>
          <a:bodyPr/>
          <a:lstStyle/>
          <a:p>
            <a:pPr marL="0" indent="0">
              <a:spcBef>
                <a:spcPts val="0"/>
              </a:spcBef>
              <a:spcAft>
                <a:spcPts val="1800"/>
              </a:spcAft>
              <a:buNone/>
            </a:pPr>
            <a:r>
              <a:rPr lang="de-DE" sz="2000" dirty="0" smtClean="0"/>
              <a:t>Ein Unternehmen in der Automobilindustrie mit 250 Mitarbeiter hat in einem Prozess der „Neuausrichtung des Unternehmens“ vor drei Jahren unter anderem die „Leitwerte“ des Unternehmens mit der Beteiligung der 22 Führungskräfte entwickelt. </a:t>
            </a:r>
          </a:p>
          <a:p>
            <a:pPr marL="0" indent="0">
              <a:spcBef>
                <a:spcPts val="0"/>
              </a:spcBef>
              <a:spcAft>
                <a:spcPts val="1800"/>
              </a:spcAft>
              <a:buNone/>
            </a:pPr>
            <a:r>
              <a:rPr lang="de-DE" sz="2000" dirty="0" smtClean="0"/>
              <a:t>Es herrscht der Eindruck der Unternehmensleitung vor, dass die Leitwerte teilweise nicht bekannt sind und diese teilweise auch nicht gelebt werden.</a:t>
            </a:r>
          </a:p>
          <a:p>
            <a:pPr marL="0" indent="0">
              <a:spcBef>
                <a:spcPts val="0"/>
              </a:spcBef>
              <a:spcAft>
                <a:spcPts val="1800"/>
              </a:spcAft>
              <a:buNone/>
            </a:pPr>
            <a:r>
              <a:rPr lang="de-DE" sz="2000" dirty="0" smtClean="0"/>
              <a:t>Da das Leben der Leitwerte für den zukünftigen Erfolg von der Unternehmensleitung als sehr wichtig erachtet wird, soll ein Veränderungsprojekt begonnen werden, um diesem Problem zu begegnen.</a:t>
            </a:r>
            <a:endParaRPr lang="en-US" sz="2000" dirty="0"/>
          </a:p>
        </p:txBody>
      </p:sp>
    </p:spTree>
    <p:extLst>
      <p:ext uri="{BB962C8B-B14F-4D97-AF65-F5344CB8AC3E}">
        <p14:creationId xmlns:p14="http://schemas.microsoft.com/office/powerpoint/2010/main" val="58595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Copyright © Herbert Gölzner. Alle Rechte vorbehalten. </a:t>
            </a:r>
            <a:endParaRPr lang="de-DE" dirty="0"/>
          </a:p>
        </p:txBody>
      </p:sp>
      <p:sp>
        <p:nvSpPr>
          <p:cNvPr id="5" name="Foliennummernplatzhalter 4"/>
          <p:cNvSpPr>
            <a:spLocks noGrp="1"/>
          </p:cNvSpPr>
          <p:nvPr>
            <p:ph type="sldNum" sz="quarter" idx="12"/>
          </p:nvPr>
        </p:nvSpPr>
        <p:spPr/>
        <p:txBody>
          <a:bodyPr/>
          <a:lstStyle/>
          <a:p>
            <a:fld id="{55425735-B3EF-B041-9057-26081A2A618E}" type="slidenum">
              <a:rPr lang="de-DE" smtClean="0"/>
              <a:pPr/>
              <a:t>2</a:t>
            </a:fld>
            <a:endParaRPr lang="de-DE" dirty="0"/>
          </a:p>
        </p:txBody>
      </p:sp>
      <p:pic>
        <p:nvPicPr>
          <p:cNvPr id="6" name="Picture 6" descr="DSCN033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3741" r="3059" b="5212"/>
          <a:stretch>
            <a:fillRect/>
          </a:stretch>
        </p:blipFill>
        <p:spPr bwMode="auto">
          <a:xfrm>
            <a:off x="250825" y="746574"/>
            <a:ext cx="3648627" cy="495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SCN033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41839" y="809624"/>
            <a:ext cx="3668244"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bgerundetes Rechteck 7"/>
          <p:cNvSpPr/>
          <p:nvPr/>
        </p:nvSpPr>
        <p:spPr>
          <a:xfrm>
            <a:off x="1160780" y="680183"/>
            <a:ext cx="1695445" cy="282476"/>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0403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Entry &amp; </a:t>
            </a:r>
            <a:r>
              <a:rPr lang="de-DE" dirty="0" err="1" smtClean="0"/>
              <a:t>Contracting</a:t>
            </a:r>
            <a:endParaRPr lang="de-DE" dirty="0"/>
          </a:p>
        </p:txBody>
      </p:sp>
      <p:sp>
        <p:nvSpPr>
          <p:cNvPr id="4" name="Fußzeilenplatzhalter 3"/>
          <p:cNvSpPr>
            <a:spLocks noGrp="1"/>
          </p:cNvSpPr>
          <p:nvPr>
            <p:ph type="ftr" sz="quarter" idx="11"/>
          </p:nvPr>
        </p:nvSpPr>
        <p:spPr/>
        <p:txBody>
          <a:bodyPr/>
          <a:lstStyle/>
          <a:p>
            <a:r>
              <a:rPr lang="de-DE" dirty="0" smtClean="0"/>
              <a:t>Copyright © Herbert </a:t>
            </a:r>
            <a:r>
              <a:rPr lang="de-DE" dirty="0" err="1" smtClean="0"/>
              <a:t>Gölzner</a:t>
            </a:r>
            <a:r>
              <a:rPr lang="de-DE" dirty="0" smtClean="0"/>
              <a:t>. Alle Rechte vorbehalten. </a:t>
            </a:r>
            <a:endParaRPr lang="de-DE" dirty="0"/>
          </a:p>
        </p:txBody>
      </p:sp>
      <p:sp>
        <p:nvSpPr>
          <p:cNvPr id="5" name="Foliennummernplatzhalter 4"/>
          <p:cNvSpPr>
            <a:spLocks noGrp="1"/>
          </p:cNvSpPr>
          <p:nvPr>
            <p:ph type="sldNum" sz="quarter" idx="12"/>
          </p:nvPr>
        </p:nvSpPr>
        <p:spPr/>
        <p:txBody>
          <a:bodyPr/>
          <a:lstStyle/>
          <a:p>
            <a:fld id="{55425735-B3EF-B041-9057-26081A2A618E}" type="slidenum">
              <a:rPr lang="de-DE" smtClean="0"/>
              <a:pPr/>
              <a:t>3</a:t>
            </a:fld>
            <a:endParaRPr lang="de-DE" dirty="0"/>
          </a:p>
        </p:txBody>
      </p:sp>
      <p:sp>
        <p:nvSpPr>
          <p:cNvPr id="6" name="Inhaltsplatzhalter 2"/>
          <p:cNvSpPr>
            <a:spLocks noGrp="1"/>
          </p:cNvSpPr>
          <p:nvPr>
            <p:ph idx="1"/>
          </p:nvPr>
        </p:nvSpPr>
        <p:spPr>
          <a:xfrm>
            <a:off x="127610" y="1514113"/>
            <a:ext cx="8875713" cy="4842237"/>
          </a:xfrm>
        </p:spPr>
        <p:txBody>
          <a:bodyPr>
            <a:noAutofit/>
          </a:bodyPr>
          <a:lstStyle/>
          <a:p>
            <a:pPr marL="269875" indent="-269875">
              <a:spcBef>
                <a:spcPts val="0"/>
              </a:spcBef>
              <a:spcAft>
                <a:spcPts val="600"/>
              </a:spcAft>
              <a:buNone/>
            </a:pPr>
            <a:r>
              <a:rPr lang="de-DE" sz="1700" u="sng" dirty="0" smtClean="0"/>
              <a:t>Antworten auf folgende Fragen</a:t>
            </a:r>
            <a:r>
              <a:rPr lang="de-DE" sz="1700" dirty="0" smtClean="0"/>
              <a:t>:</a:t>
            </a:r>
          </a:p>
          <a:p>
            <a:pPr marL="269875" indent="-269875">
              <a:spcBef>
                <a:spcPts val="0"/>
              </a:spcBef>
              <a:spcAft>
                <a:spcPts val="600"/>
              </a:spcAft>
              <a:buNone/>
            </a:pPr>
            <a:r>
              <a:rPr lang="de-DE" sz="1700" i="1" dirty="0" smtClean="0"/>
              <a:t>1. Was soll durch dieses Projekt erreicht werden?</a:t>
            </a:r>
            <a:br>
              <a:rPr lang="de-DE" sz="1700" i="1" dirty="0" smtClean="0"/>
            </a:br>
            <a:r>
              <a:rPr lang="de-DE" sz="1700" dirty="0" smtClean="0"/>
              <a:t>Die Mitarbeiter sollen jederzeit die Leitwerte kennen, aber vor allem sich mit Ihnen identifizieren und diese „vom Herzen“ leben.</a:t>
            </a:r>
          </a:p>
          <a:p>
            <a:pPr marL="269875" indent="-269875">
              <a:spcBef>
                <a:spcPts val="0"/>
              </a:spcBef>
              <a:spcAft>
                <a:spcPts val="600"/>
              </a:spcAft>
              <a:buNone/>
            </a:pPr>
            <a:r>
              <a:rPr lang="de-DE" sz="1700" i="1" dirty="0" smtClean="0"/>
              <a:t>2. Was sind die Messkriterien, die zeigen ob das Ziel von Frage 1 erreicht wurde?</a:t>
            </a:r>
            <a:br>
              <a:rPr lang="de-DE" sz="1700" i="1" dirty="0" smtClean="0"/>
            </a:br>
            <a:r>
              <a:rPr lang="de-DE" sz="1700" dirty="0" smtClean="0"/>
              <a:t>a) Leitwerte sind zu über 90% bekannt.</a:t>
            </a:r>
            <a:br>
              <a:rPr lang="de-DE" sz="1700" dirty="0" smtClean="0"/>
            </a:br>
            <a:r>
              <a:rPr lang="de-DE" sz="1700" dirty="0" smtClean="0"/>
              <a:t>b) Leitwerte werden zu über 80% gelebt (Einschätzung durch direkte FK)</a:t>
            </a:r>
            <a:br>
              <a:rPr lang="de-DE" sz="1700" dirty="0" smtClean="0"/>
            </a:br>
            <a:r>
              <a:rPr lang="de-DE" sz="1700" dirty="0" smtClean="0"/>
              <a:t>c) Neue Instrumente im Unternehmen die a)+b) auf Dauer sicher stellen.</a:t>
            </a:r>
          </a:p>
          <a:p>
            <a:pPr marL="269875" indent="-269875">
              <a:spcBef>
                <a:spcPts val="0"/>
              </a:spcBef>
              <a:spcAft>
                <a:spcPts val="600"/>
              </a:spcAft>
              <a:buNone/>
            </a:pPr>
            <a:r>
              <a:rPr lang="de-DE" sz="1700" i="1" dirty="0" smtClean="0"/>
              <a:t>3. Wozu soll 1 + 2 erreicht werden?</a:t>
            </a:r>
            <a:br>
              <a:rPr lang="de-DE" sz="1700" i="1" dirty="0" smtClean="0"/>
            </a:br>
            <a:r>
              <a:rPr lang="de-DE" sz="1700" dirty="0" smtClean="0"/>
              <a:t>Starkes MBO-System, Festlegung nur der zentralen Punkte wichtiger Ziele, </a:t>
            </a:r>
            <a:r>
              <a:rPr lang="de-DE" sz="1700" dirty="0" smtClean="0"/>
              <a:t>       Aufträge</a:t>
            </a:r>
            <a:r>
              <a:rPr lang="de-DE" sz="1700" dirty="0" smtClean="0"/>
              <a:t>, Prozesse (Flexibilität u. Schnelligkeit) &gt; Leitwerte sollen Rahmen geben.</a:t>
            </a:r>
          </a:p>
          <a:p>
            <a:pPr marL="269875" indent="-269875">
              <a:spcBef>
                <a:spcPts val="0"/>
              </a:spcBef>
              <a:spcAft>
                <a:spcPts val="600"/>
              </a:spcAft>
              <a:buNone/>
            </a:pPr>
            <a:r>
              <a:rPr lang="de-DE" sz="1700" i="1" dirty="0" smtClean="0"/>
              <a:t>4. Betroffene/Beteiligte Personen?</a:t>
            </a:r>
            <a:r>
              <a:rPr lang="de-DE" sz="1700" dirty="0" smtClean="0"/>
              <a:t/>
            </a:r>
            <a:br>
              <a:rPr lang="de-DE" sz="1700" dirty="0" smtClean="0"/>
            </a:br>
            <a:r>
              <a:rPr lang="de-DE" sz="1700" dirty="0" smtClean="0"/>
              <a:t>Alle Mitarbeiter des Unternehmens</a:t>
            </a:r>
          </a:p>
          <a:p>
            <a:pPr marL="269875" indent="-269875">
              <a:spcBef>
                <a:spcPts val="0"/>
              </a:spcBef>
              <a:spcAft>
                <a:spcPts val="600"/>
              </a:spcAft>
              <a:buNone/>
            </a:pPr>
            <a:r>
              <a:rPr lang="de-DE" sz="1700" i="1" dirty="0" smtClean="0"/>
              <a:t>5. Bereitschaft und –</a:t>
            </a:r>
            <a:r>
              <a:rPr lang="de-DE" sz="1700" i="1" dirty="0" err="1" smtClean="0"/>
              <a:t>fähigkeit</a:t>
            </a:r>
            <a:r>
              <a:rPr lang="de-DE" sz="1700" i="1" dirty="0" smtClean="0"/>
              <a:t>  an den Leitwerten zu arbeiten u. sich zu verändern?</a:t>
            </a:r>
            <a:br>
              <a:rPr lang="de-DE" sz="1700" i="1" dirty="0" smtClean="0"/>
            </a:br>
            <a:r>
              <a:rPr lang="de-DE" sz="1700" dirty="0" smtClean="0"/>
              <a:t>Bei FK: 2/3 sehr bis hoch, 1/3: mittel bis hoch; bei MA: ?, tendenziell geringer.</a:t>
            </a:r>
            <a:r>
              <a:rPr lang="en-US" sz="1700" dirty="0"/>
              <a:t/>
            </a:r>
            <a:br>
              <a:rPr lang="en-US" sz="1700" dirty="0"/>
            </a:br>
            <a:endParaRPr lang="de-DE" sz="1700" dirty="0" smtClean="0"/>
          </a:p>
        </p:txBody>
      </p:sp>
    </p:spTree>
    <p:extLst>
      <p:ext uri="{BB962C8B-B14F-4D97-AF65-F5344CB8AC3E}">
        <p14:creationId xmlns:p14="http://schemas.microsoft.com/office/powerpoint/2010/main" val="190801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dirty="0" smtClean="0"/>
              <a:t>Diagnose – Datensammlung: Interview Fragen an Mitarbeiter bezüglich Leitwerte</a:t>
            </a:r>
            <a:endParaRPr lang="de-DE" sz="2800" dirty="0"/>
          </a:p>
        </p:txBody>
      </p:sp>
      <p:sp>
        <p:nvSpPr>
          <p:cNvPr id="4" name="Fußzeilenplatzhalter 3"/>
          <p:cNvSpPr>
            <a:spLocks noGrp="1"/>
          </p:cNvSpPr>
          <p:nvPr>
            <p:ph type="ftr" sz="quarter" idx="11"/>
          </p:nvPr>
        </p:nvSpPr>
        <p:spPr/>
        <p:txBody>
          <a:bodyPr/>
          <a:lstStyle/>
          <a:p>
            <a:r>
              <a:rPr lang="de-DE" smtClean="0"/>
              <a:t>Copyright © Herbert Gölzner. Alle Rechte vorbehalten. </a:t>
            </a:r>
            <a:endParaRPr lang="de-DE" dirty="0"/>
          </a:p>
        </p:txBody>
      </p:sp>
      <p:sp>
        <p:nvSpPr>
          <p:cNvPr id="5" name="Foliennummernplatzhalter 4"/>
          <p:cNvSpPr>
            <a:spLocks noGrp="1"/>
          </p:cNvSpPr>
          <p:nvPr>
            <p:ph type="sldNum" sz="quarter" idx="12"/>
          </p:nvPr>
        </p:nvSpPr>
        <p:spPr/>
        <p:txBody>
          <a:bodyPr/>
          <a:lstStyle/>
          <a:p>
            <a:fld id="{55425735-B3EF-B041-9057-26081A2A618E}" type="slidenum">
              <a:rPr lang="de-DE" smtClean="0"/>
              <a:pPr/>
              <a:t>4</a:t>
            </a:fld>
            <a:endParaRPr lang="de-DE" dirty="0"/>
          </a:p>
        </p:txBody>
      </p:sp>
      <p:sp>
        <p:nvSpPr>
          <p:cNvPr id="6" name="Inhaltsplatzhalter 2"/>
          <p:cNvSpPr>
            <a:spLocks noGrp="1"/>
          </p:cNvSpPr>
          <p:nvPr>
            <p:ph idx="1"/>
          </p:nvPr>
        </p:nvSpPr>
        <p:spPr>
          <a:xfrm>
            <a:off x="130175" y="1726950"/>
            <a:ext cx="8870950" cy="4525963"/>
          </a:xfrm>
        </p:spPr>
        <p:txBody>
          <a:bodyPr>
            <a:normAutofit/>
          </a:bodyPr>
          <a:lstStyle/>
          <a:p>
            <a:pPr marL="0" indent="0">
              <a:buNone/>
            </a:pPr>
            <a:r>
              <a:rPr lang="de-AT" sz="1900" dirty="0"/>
              <a:t>1. </a:t>
            </a:r>
            <a:r>
              <a:rPr lang="de-AT" sz="1900" i="1" dirty="0"/>
              <a:t>Können/Kannst Sie/Du mir sagen, was die Leitwerte sind?</a:t>
            </a:r>
            <a:br>
              <a:rPr lang="de-AT" sz="1900" i="1" dirty="0"/>
            </a:br>
            <a:r>
              <a:rPr lang="de-AT" sz="1900" dirty="0" smtClean="0"/>
              <a:t>    </a:t>
            </a:r>
            <a:r>
              <a:rPr lang="de-AT" sz="1900" dirty="0">
                <a:sym typeface="Wingdings"/>
              </a:rPr>
              <a:t></a:t>
            </a:r>
            <a:r>
              <a:rPr lang="de-AT" sz="1900" dirty="0"/>
              <a:t> Kennt alle          </a:t>
            </a:r>
            <a:r>
              <a:rPr lang="de-AT" sz="1900" dirty="0">
                <a:sym typeface="Wingdings"/>
              </a:rPr>
              <a:t></a:t>
            </a:r>
            <a:r>
              <a:rPr lang="de-AT" sz="1900" dirty="0"/>
              <a:t> Kennt sie teilweise, nämlich</a:t>
            </a:r>
            <a:r>
              <a:rPr lang="de-AT" sz="1900" dirty="0" smtClean="0"/>
              <a:t>…….     </a:t>
            </a:r>
            <a:r>
              <a:rPr lang="de-AT" sz="1900" dirty="0">
                <a:sym typeface="Wingdings"/>
              </a:rPr>
              <a:t></a:t>
            </a:r>
            <a:r>
              <a:rPr lang="de-AT" sz="1900" dirty="0"/>
              <a:t> Kennt keine</a:t>
            </a:r>
            <a:br>
              <a:rPr lang="de-AT" sz="1900" dirty="0"/>
            </a:br>
            <a:r>
              <a:rPr lang="de-AT" sz="1900" dirty="0" smtClean="0"/>
              <a:t>    </a:t>
            </a:r>
            <a:r>
              <a:rPr lang="de-AT" sz="1900" i="1" dirty="0" smtClean="0"/>
              <a:t>Anmerkung</a:t>
            </a:r>
            <a:r>
              <a:rPr lang="de-AT" sz="1900" i="1" dirty="0"/>
              <a:t>: Wenn nicht alle gekannt werden &gt; vorlesen</a:t>
            </a:r>
            <a:endParaRPr lang="de-AT" sz="1900" dirty="0"/>
          </a:p>
          <a:p>
            <a:pPr marL="0" indent="0">
              <a:buNone/>
            </a:pPr>
            <a:r>
              <a:rPr lang="de-AT" sz="1900" dirty="0"/>
              <a:t>2. </a:t>
            </a:r>
            <a:r>
              <a:rPr lang="de-AT" sz="1900" i="1" dirty="0"/>
              <a:t>Was halten/hältst Sie/Du von diesen Leitwerten?</a:t>
            </a:r>
          </a:p>
          <a:p>
            <a:pPr marL="0" indent="0">
              <a:buNone/>
            </a:pPr>
            <a:r>
              <a:rPr lang="de-AT" sz="1900" dirty="0" smtClean="0"/>
              <a:t>3</a:t>
            </a:r>
            <a:r>
              <a:rPr lang="de-AT" sz="1900" dirty="0"/>
              <a:t>. Ich möchte Sie/Dich nun bitten, eine Einschätzung auf einer Skala von </a:t>
            </a:r>
            <a:r>
              <a:rPr lang="de-AT" sz="1900" dirty="0" smtClean="0"/>
              <a:t/>
            </a:r>
            <a:br>
              <a:rPr lang="de-AT" sz="1900" dirty="0" smtClean="0"/>
            </a:br>
            <a:r>
              <a:rPr lang="de-AT" sz="1900" dirty="0" smtClean="0"/>
              <a:t>     0-10 </a:t>
            </a:r>
            <a:r>
              <a:rPr lang="de-AT" sz="1900" dirty="0"/>
              <a:t>vorzunehmen, inwieweit die 5 Leitwerte gelebt werden.</a:t>
            </a:r>
            <a:br>
              <a:rPr lang="de-AT" sz="1900" dirty="0"/>
            </a:br>
            <a:r>
              <a:rPr lang="de-AT" sz="1900" dirty="0" smtClean="0"/>
              <a:t>     0</a:t>
            </a:r>
            <a:r>
              <a:rPr lang="de-AT" sz="1900" dirty="0"/>
              <a:t>...   wird überhaupt nicht gelebt, das Gegenteil ist der Fall</a:t>
            </a:r>
            <a:br>
              <a:rPr lang="de-AT" sz="1900" dirty="0"/>
            </a:br>
            <a:r>
              <a:rPr lang="de-AT" sz="1900" dirty="0" smtClean="0"/>
              <a:t>     10</a:t>
            </a:r>
            <a:r>
              <a:rPr lang="de-AT" sz="1900" dirty="0"/>
              <a:t>... wird absolut und 100% so gelebt</a:t>
            </a:r>
            <a:br>
              <a:rPr lang="de-AT" sz="1900" dirty="0"/>
            </a:br>
            <a:r>
              <a:rPr lang="de-AT" sz="1900" dirty="0"/>
              <a:t/>
            </a:r>
            <a:br>
              <a:rPr lang="de-AT" sz="1900" dirty="0"/>
            </a:br>
            <a:r>
              <a:rPr lang="de-AT" sz="1900" i="1" dirty="0"/>
              <a:t>Nach Einschätzung jedes Leitwertes nachfragen:</a:t>
            </a:r>
            <a:br>
              <a:rPr lang="de-AT" sz="1900" i="1" dirty="0"/>
            </a:br>
            <a:r>
              <a:rPr lang="de-AT" sz="1900" dirty="0"/>
              <a:t>- Würden/Würdest Sie/Du bitte den Grund erläutern, die Sie/Dich zu </a:t>
            </a:r>
            <a:br>
              <a:rPr lang="de-AT" sz="1900" dirty="0"/>
            </a:br>
            <a:r>
              <a:rPr lang="de-AT" sz="1900" dirty="0"/>
              <a:t>   dieser Einschätzung veranlasst hat.</a:t>
            </a:r>
            <a:br>
              <a:rPr lang="de-AT" sz="1900" dirty="0"/>
            </a:br>
            <a:r>
              <a:rPr lang="de-AT" sz="1900" dirty="0"/>
              <a:t>- Was könnte getan werden, um </a:t>
            </a:r>
            <a:r>
              <a:rPr lang="de-AT" sz="1900" dirty="0" smtClean="0"/>
              <a:t>mit den Werten </a:t>
            </a:r>
            <a:r>
              <a:rPr lang="de-AT" sz="1900" dirty="0"/>
              <a:t>höher zu kommen</a:t>
            </a:r>
            <a:r>
              <a:rPr lang="de-AT" sz="1900" dirty="0" smtClean="0"/>
              <a:t>?</a:t>
            </a:r>
            <a:endParaRPr lang="de-AT" sz="1900" dirty="0"/>
          </a:p>
        </p:txBody>
      </p:sp>
    </p:spTree>
    <p:extLst>
      <p:ext uri="{BB962C8B-B14F-4D97-AF65-F5344CB8AC3E}">
        <p14:creationId xmlns:p14="http://schemas.microsoft.com/office/powerpoint/2010/main" val="35190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Diagnose – Datenanalyse 1: </a:t>
            </a:r>
            <a:br>
              <a:rPr lang="de-DE" dirty="0" smtClean="0"/>
            </a:br>
            <a:r>
              <a:rPr lang="de-DE" dirty="0" smtClean="0"/>
              <a:t>Leitwerte: Bekanntheit</a:t>
            </a:r>
            <a:endParaRPr lang="de-DE" dirty="0"/>
          </a:p>
        </p:txBody>
      </p:sp>
      <p:sp>
        <p:nvSpPr>
          <p:cNvPr id="4" name="Fußzeilenplatzhalter 3"/>
          <p:cNvSpPr>
            <a:spLocks noGrp="1"/>
          </p:cNvSpPr>
          <p:nvPr>
            <p:ph type="ftr" sz="quarter" idx="11"/>
          </p:nvPr>
        </p:nvSpPr>
        <p:spPr/>
        <p:txBody>
          <a:bodyPr/>
          <a:lstStyle/>
          <a:p>
            <a:r>
              <a:rPr lang="de-DE" smtClean="0"/>
              <a:t>Copyright © Herbert Gölzner. Alle Rechte vorbehalten. </a:t>
            </a:r>
            <a:endParaRPr lang="de-DE" dirty="0"/>
          </a:p>
        </p:txBody>
      </p:sp>
      <p:sp>
        <p:nvSpPr>
          <p:cNvPr id="5" name="Foliennummernplatzhalter 4"/>
          <p:cNvSpPr>
            <a:spLocks noGrp="1"/>
          </p:cNvSpPr>
          <p:nvPr>
            <p:ph type="sldNum" sz="quarter" idx="12"/>
          </p:nvPr>
        </p:nvSpPr>
        <p:spPr/>
        <p:txBody>
          <a:bodyPr/>
          <a:lstStyle/>
          <a:p>
            <a:fld id="{55425735-B3EF-B041-9057-26081A2A618E}" type="slidenum">
              <a:rPr lang="de-DE" smtClean="0"/>
              <a:pPr/>
              <a:t>5</a:t>
            </a:fld>
            <a:endParaRPr lang="de-DE"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49" y="1417638"/>
            <a:ext cx="6423768" cy="371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nhaltsplatzhalter 2"/>
          <p:cNvSpPr>
            <a:spLocks noGrp="1"/>
          </p:cNvSpPr>
          <p:nvPr>
            <p:ph idx="1"/>
          </p:nvPr>
        </p:nvSpPr>
        <p:spPr>
          <a:xfrm>
            <a:off x="612775" y="5045878"/>
            <a:ext cx="7024442" cy="1467011"/>
          </a:xfrm>
        </p:spPr>
        <p:txBody>
          <a:bodyPr/>
          <a:lstStyle/>
          <a:p>
            <a:pPr marL="0" indent="0">
              <a:buNone/>
            </a:pPr>
            <a:r>
              <a:rPr lang="de-AT" sz="1800" i="1" dirty="0" smtClean="0"/>
              <a:t>Was </a:t>
            </a:r>
            <a:r>
              <a:rPr lang="de-AT" sz="1800" i="1" dirty="0"/>
              <a:t>halten/hältst Sie/Du von diesen Leitwerten</a:t>
            </a:r>
            <a:r>
              <a:rPr lang="de-AT" sz="1800" i="1" dirty="0" smtClean="0"/>
              <a:t>?</a:t>
            </a:r>
            <a:r>
              <a:rPr lang="de-AT" sz="1800" i="1" dirty="0"/>
              <a:t/>
            </a:r>
            <a:br>
              <a:rPr lang="de-AT" sz="1800" i="1" dirty="0"/>
            </a:br>
            <a:r>
              <a:rPr lang="de-AT" sz="1800" dirty="0" smtClean="0"/>
              <a:t>1/3: Sind gut und sehr wichtig</a:t>
            </a:r>
            <a:br>
              <a:rPr lang="de-AT" sz="1800" dirty="0" smtClean="0"/>
            </a:br>
            <a:r>
              <a:rPr lang="de-AT" sz="1800" dirty="0" smtClean="0"/>
              <a:t>1/3: Sind grundsätzlich o.k., Bedeutung?</a:t>
            </a:r>
            <a:br>
              <a:rPr lang="de-AT" sz="1800" dirty="0" smtClean="0"/>
            </a:br>
            <a:r>
              <a:rPr lang="de-AT" sz="1800" dirty="0" smtClean="0"/>
              <a:t>1/3: Sind sinnlos, werden sowieso nicht gelebt</a:t>
            </a:r>
          </a:p>
        </p:txBody>
      </p:sp>
    </p:spTree>
    <p:extLst>
      <p:ext uri="{BB962C8B-B14F-4D97-AF65-F5344CB8AC3E}">
        <p14:creationId xmlns:p14="http://schemas.microsoft.com/office/powerpoint/2010/main" val="3235694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Diagnose – Datenanalyse 2: </a:t>
            </a:r>
            <a:br>
              <a:rPr lang="de-DE" dirty="0" smtClean="0"/>
            </a:br>
            <a:r>
              <a:rPr lang="de-DE" dirty="0" smtClean="0"/>
              <a:t>Leitwerte: Gelebt</a:t>
            </a:r>
            <a:endParaRPr lang="de-DE" dirty="0"/>
          </a:p>
        </p:txBody>
      </p:sp>
      <p:sp>
        <p:nvSpPr>
          <p:cNvPr id="4" name="Fußzeilenplatzhalter 3"/>
          <p:cNvSpPr>
            <a:spLocks noGrp="1"/>
          </p:cNvSpPr>
          <p:nvPr>
            <p:ph type="ftr" sz="quarter" idx="11"/>
          </p:nvPr>
        </p:nvSpPr>
        <p:spPr/>
        <p:txBody>
          <a:bodyPr/>
          <a:lstStyle/>
          <a:p>
            <a:r>
              <a:rPr lang="de-DE" smtClean="0"/>
              <a:t>Copyright © Herbert Gölzner. Alle Rechte vorbehalten. </a:t>
            </a:r>
            <a:endParaRPr lang="de-DE" dirty="0"/>
          </a:p>
        </p:txBody>
      </p:sp>
      <p:sp>
        <p:nvSpPr>
          <p:cNvPr id="5" name="Foliennummernplatzhalter 4"/>
          <p:cNvSpPr>
            <a:spLocks noGrp="1"/>
          </p:cNvSpPr>
          <p:nvPr>
            <p:ph type="sldNum" sz="quarter" idx="12"/>
          </p:nvPr>
        </p:nvSpPr>
        <p:spPr/>
        <p:txBody>
          <a:bodyPr/>
          <a:lstStyle/>
          <a:p>
            <a:fld id="{55425735-B3EF-B041-9057-26081A2A618E}" type="slidenum">
              <a:rPr lang="de-DE" smtClean="0"/>
              <a:pPr/>
              <a:t>6</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101" y="1509109"/>
            <a:ext cx="5217575" cy="373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nhaltsplatzhalter 2"/>
          <p:cNvSpPr>
            <a:spLocks noGrp="1"/>
          </p:cNvSpPr>
          <p:nvPr>
            <p:ph idx="1"/>
          </p:nvPr>
        </p:nvSpPr>
        <p:spPr>
          <a:xfrm>
            <a:off x="276097" y="5087153"/>
            <a:ext cx="7816850" cy="1467011"/>
          </a:xfrm>
        </p:spPr>
        <p:txBody>
          <a:bodyPr>
            <a:normAutofit lnSpcReduction="10000"/>
          </a:bodyPr>
          <a:lstStyle/>
          <a:p>
            <a:pPr marL="0" indent="0">
              <a:buNone/>
            </a:pPr>
            <a:r>
              <a:rPr lang="de-AT" sz="1600" i="1" dirty="0"/>
              <a:t>Würden/Würdest Sie/Du bitte den Grund erläutern, die Sie/Dich zu </a:t>
            </a:r>
            <a:r>
              <a:rPr lang="de-AT" sz="1600" i="1" dirty="0" smtClean="0"/>
              <a:t>dieser </a:t>
            </a:r>
            <a:r>
              <a:rPr lang="de-AT" sz="1600" i="1" dirty="0"/>
              <a:t>Einschätzung veranlasst hat</a:t>
            </a:r>
            <a:r>
              <a:rPr lang="de-AT" sz="1600" i="1" dirty="0" smtClean="0"/>
              <a:t>.</a:t>
            </a:r>
            <a:br>
              <a:rPr lang="de-AT" sz="1600" i="1" dirty="0" smtClean="0"/>
            </a:br>
            <a:r>
              <a:rPr lang="de-AT" sz="1600" dirty="0" smtClean="0"/>
              <a:t>Zeitdruck, Anforderung des Kunden geht vor, zu wenig Reflexion, keine Maßnahmen und Ressourcen, Fehler anderen zuschreiben, über andere (Abteilungen) schimpfen, nur eigene Wertschöpfung (der Abteilung) ist wichtig</a:t>
            </a:r>
            <a:r>
              <a:rPr lang="de-AT" sz="1600" dirty="0"/>
              <a:t/>
            </a:r>
            <a:br>
              <a:rPr lang="de-AT" sz="1600" dirty="0"/>
            </a:br>
            <a:endParaRPr lang="de-AT" sz="1600" dirty="0" smtClean="0"/>
          </a:p>
        </p:txBody>
      </p:sp>
    </p:spTree>
    <p:extLst>
      <p:ext uri="{BB962C8B-B14F-4D97-AF65-F5344CB8AC3E}">
        <p14:creationId xmlns:p14="http://schemas.microsoft.com/office/powerpoint/2010/main" val="2472870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Aufgabe</a:t>
            </a:r>
            <a:endParaRPr lang="de-DE" dirty="0"/>
          </a:p>
        </p:txBody>
      </p:sp>
      <p:sp>
        <p:nvSpPr>
          <p:cNvPr id="4" name="Fußzeilenplatzhalter 3"/>
          <p:cNvSpPr>
            <a:spLocks noGrp="1"/>
          </p:cNvSpPr>
          <p:nvPr>
            <p:ph type="ftr" sz="quarter" idx="11"/>
          </p:nvPr>
        </p:nvSpPr>
        <p:spPr/>
        <p:txBody>
          <a:bodyPr/>
          <a:lstStyle/>
          <a:p>
            <a:r>
              <a:rPr lang="de-DE" smtClean="0"/>
              <a:t>Copyright © Herbert Gölzner. Alle Rechte vorbehalten. </a:t>
            </a:r>
            <a:endParaRPr lang="de-DE" dirty="0"/>
          </a:p>
        </p:txBody>
      </p:sp>
      <p:sp>
        <p:nvSpPr>
          <p:cNvPr id="5" name="Foliennummernplatzhalter 4"/>
          <p:cNvSpPr>
            <a:spLocks noGrp="1"/>
          </p:cNvSpPr>
          <p:nvPr>
            <p:ph type="sldNum" sz="quarter" idx="12"/>
          </p:nvPr>
        </p:nvSpPr>
        <p:spPr/>
        <p:txBody>
          <a:bodyPr/>
          <a:lstStyle/>
          <a:p>
            <a:fld id="{55425735-B3EF-B041-9057-26081A2A618E}" type="slidenum">
              <a:rPr lang="de-DE" smtClean="0"/>
              <a:pPr/>
              <a:t>7</a:t>
            </a:fld>
            <a:endParaRPr lang="de-DE" dirty="0"/>
          </a:p>
        </p:txBody>
      </p:sp>
      <p:sp>
        <p:nvSpPr>
          <p:cNvPr id="6" name="Inhaltsplatzhalter 2"/>
          <p:cNvSpPr>
            <a:spLocks noGrp="1"/>
          </p:cNvSpPr>
          <p:nvPr>
            <p:ph idx="1"/>
          </p:nvPr>
        </p:nvSpPr>
        <p:spPr>
          <a:xfrm>
            <a:off x="571500" y="2074323"/>
            <a:ext cx="7816850" cy="3060385"/>
          </a:xfrm>
        </p:spPr>
        <p:txBody>
          <a:bodyPr>
            <a:normAutofit lnSpcReduction="10000"/>
          </a:bodyPr>
          <a:lstStyle/>
          <a:p>
            <a:pPr marL="342900" indent="-342900">
              <a:buFont typeface="+mj-lt"/>
              <a:buAutoNum type="arabicPeriod"/>
            </a:pPr>
            <a:r>
              <a:rPr lang="de-AT" sz="2400" i="1" dirty="0" smtClean="0"/>
              <a:t>Welche Intervention(en) schlagen Sie vor?</a:t>
            </a:r>
          </a:p>
          <a:p>
            <a:pPr marL="342900" indent="-342900">
              <a:buFont typeface="+mj-lt"/>
              <a:buAutoNum type="arabicPeriod"/>
            </a:pPr>
            <a:r>
              <a:rPr lang="de-AT" sz="2400" i="1" dirty="0" smtClean="0"/>
              <a:t>Welche positive Wirkung soll dadurch erreicht werden?</a:t>
            </a:r>
          </a:p>
          <a:p>
            <a:pPr marL="342900" indent="-342900">
              <a:buFont typeface="+mj-lt"/>
              <a:buAutoNum type="arabicPeriod"/>
            </a:pPr>
            <a:r>
              <a:rPr lang="de-AT" sz="2400" i="1" dirty="0" smtClean="0"/>
              <a:t>Welche möglichen Schwierigkeiten, negative Wirkungen könnten dadurch entstehen?</a:t>
            </a:r>
          </a:p>
          <a:p>
            <a:pPr marL="342900" indent="-342900">
              <a:buFont typeface="+mj-lt"/>
              <a:buAutoNum type="arabicPeriod"/>
            </a:pPr>
            <a:r>
              <a:rPr lang="de-AT" sz="2400" dirty="0" smtClean="0"/>
              <a:t>Worauf ist bei der Planung und Durchführung zu achten?</a:t>
            </a:r>
            <a:r>
              <a:rPr lang="de-AT" sz="2400" dirty="0"/>
              <a:t/>
            </a:r>
            <a:br>
              <a:rPr lang="de-AT" sz="2400" dirty="0"/>
            </a:br>
            <a:endParaRPr lang="de-AT" sz="2400" dirty="0" smtClean="0"/>
          </a:p>
        </p:txBody>
      </p:sp>
    </p:spTree>
    <p:extLst>
      <p:ext uri="{BB962C8B-B14F-4D97-AF65-F5344CB8AC3E}">
        <p14:creationId xmlns:p14="http://schemas.microsoft.com/office/powerpoint/2010/main" val="125813259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287</Words>
  <Application>Microsoft Macintosh PowerPoint</Application>
  <PresentationFormat>Bildschirmpräsentation (4:3)</PresentationFormat>
  <Paragraphs>38</Paragraphs>
  <Slides>7</Slides>
  <Notes>0</Notes>
  <HiddenSlides>0</HiddenSlides>
  <MMClips>0</MMClips>
  <ScaleCrop>false</ScaleCrop>
  <HeadingPairs>
    <vt:vector size="4" baseType="variant">
      <vt:variant>
        <vt:lpstr>Design</vt:lpstr>
      </vt:variant>
      <vt:variant>
        <vt:i4>2</vt:i4>
      </vt:variant>
      <vt:variant>
        <vt:lpstr>Folientitel</vt:lpstr>
      </vt:variant>
      <vt:variant>
        <vt:i4>7</vt:i4>
      </vt:variant>
    </vt:vector>
  </HeadingPairs>
  <TitlesOfParts>
    <vt:vector size="9" baseType="lpstr">
      <vt:lpstr>Office-Design</vt:lpstr>
      <vt:lpstr>Benutzerdefiniertes Design</vt:lpstr>
      <vt:lpstr>Fallbeispiel: Leitwerte</vt:lpstr>
      <vt:lpstr>PowerPoint-Präsentation</vt:lpstr>
      <vt:lpstr>Entry &amp; Contracting</vt:lpstr>
      <vt:lpstr>Diagnose – Datensammlung: Interview Fragen an Mitarbeiter bezüglich Leitwerte</vt:lpstr>
      <vt:lpstr>Diagnose – Datenanalyse 1:  Leitwerte: Bekanntheit</vt:lpstr>
      <vt:lpstr>Diagnose – Datenanalyse 2:  Leitwerte: Gelebt</vt:lpstr>
      <vt:lpstr>Aufgabe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 Ahammer</dc:creator>
  <cp:lastModifiedBy>Marco Ahammer</cp:lastModifiedBy>
  <cp:revision>21</cp:revision>
  <dcterms:created xsi:type="dcterms:W3CDTF">2015-05-11T17:11:17Z</dcterms:created>
  <dcterms:modified xsi:type="dcterms:W3CDTF">2015-06-10T19:13:19Z</dcterms:modified>
</cp:coreProperties>
</file>